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23"/>
  </p:notesMasterIdLst>
  <p:handoutMasterIdLst>
    <p:handoutMasterId r:id="rId24"/>
  </p:handoutMasterIdLst>
  <p:sldIdLst>
    <p:sldId id="279" r:id="rId3"/>
    <p:sldId id="278" r:id="rId4"/>
    <p:sldId id="280" r:id="rId5"/>
    <p:sldId id="285" r:id="rId6"/>
    <p:sldId id="281" r:id="rId7"/>
    <p:sldId id="290" r:id="rId8"/>
    <p:sldId id="291" r:id="rId9"/>
    <p:sldId id="283" r:id="rId10"/>
    <p:sldId id="288" r:id="rId11"/>
    <p:sldId id="287" r:id="rId12"/>
    <p:sldId id="292" r:id="rId13"/>
    <p:sldId id="293" r:id="rId14"/>
    <p:sldId id="286" r:id="rId15"/>
    <p:sldId id="294" r:id="rId16"/>
    <p:sldId id="295" r:id="rId17"/>
    <p:sldId id="296" r:id="rId18"/>
    <p:sldId id="297" r:id="rId19"/>
    <p:sldId id="298" r:id="rId20"/>
    <p:sldId id="300" r:id="rId21"/>
    <p:sldId id="299"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7374" autoAdjust="0"/>
  </p:normalViewPr>
  <p:slideViewPr>
    <p:cSldViewPr snapToGrid="0">
      <p:cViewPr varScale="1">
        <p:scale>
          <a:sx n="88" d="100"/>
          <a:sy n="88" d="100"/>
        </p:scale>
        <p:origin x="714"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viewProps" Target="viewProp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handoutMaster" Target="handoutMasters/handout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8D6A27C3-18CF-4EF9-8DC4-0049D615CCB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日期占位符 2">
            <a:extLst>
              <a:ext uri="{FF2B5EF4-FFF2-40B4-BE49-F238E27FC236}">
                <a16:creationId xmlns:a16="http://schemas.microsoft.com/office/drawing/2014/main" id="{12BC251D-0820-4A67-B7AB-01774A66EE9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B277FBB-54BE-4FDB-B57F-F1EED8806128}" type="datetimeFigureOut">
              <a:rPr lang="en-US" smtClean="0"/>
              <a:t>3/17/2022</a:t>
            </a:fld>
            <a:endParaRPr lang="en-US"/>
          </a:p>
        </p:txBody>
      </p:sp>
      <p:sp>
        <p:nvSpPr>
          <p:cNvPr id="4" name="页脚占位符 3">
            <a:extLst>
              <a:ext uri="{FF2B5EF4-FFF2-40B4-BE49-F238E27FC236}">
                <a16:creationId xmlns:a16="http://schemas.microsoft.com/office/drawing/2014/main" id="{4C4149BA-CB66-48AC-8D34-65641283009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灯片编号占位符 4">
            <a:extLst>
              <a:ext uri="{FF2B5EF4-FFF2-40B4-BE49-F238E27FC236}">
                <a16:creationId xmlns:a16="http://schemas.microsoft.com/office/drawing/2014/main" id="{C9C963D7-E53C-4BCC-9DFF-506FCAAD81F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654017B-FC7A-41FE-A2E7-A70A4674D0FE}" type="slidenum">
              <a:rPr lang="en-US" smtClean="0"/>
              <a:t>‹#›</a:t>
            </a:fld>
            <a:endParaRPr lang="en-US"/>
          </a:p>
        </p:txBody>
      </p:sp>
    </p:spTree>
    <p:extLst>
      <p:ext uri="{BB962C8B-B14F-4D97-AF65-F5344CB8AC3E}">
        <p14:creationId xmlns:p14="http://schemas.microsoft.com/office/powerpoint/2010/main" val="246111926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CEA6EE2-CB0A-4427-A8A9-C23B1EBCBF40}" type="datetimeFigureOut">
              <a:rPr lang="en-US" smtClean="0"/>
              <a:t>3/17/2022</a:t>
            </a:fld>
            <a:endParaRPr 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458FD37-3950-48E6-B377-FE0308AE05EB}" type="slidenum">
              <a:rPr lang="en-US" smtClean="0"/>
              <a:t>‹#›</a:t>
            </a:fld>
            <a:endParaRPr lang="en-US"/>
          </a:p>
        </p:txBody>
      </p:sp>
    </p:spTree>
    <p:extLst>
      <p:ext uri="{BB962C8B-B14F-4D97-AF65-F5344CB8AC3E}">
        <p14:creationId xmlns:p14="http://schemas.microsoft.com/office/powerpoint/2010/main" val="2061236359"/>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en.wikipedia.org/wiki/Fractal_dimension"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Title</a:t>
            </a:r>
            <a:r>
              <a:rPr lang="en-US" baseline="0" dirty="0"/>
              <a:t> change to another one</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46F44FC-974A-43D4-B914-881F3FD7A6CD}" type="slidenum">
              <a:rPr kumimoji="0" lang="sv-SE" altLang="en-US" sz="12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a:t>
            </a:fld>
            <a:endParaRPr kumimoji="0" lang="sv-SE" altLang="en-US" sz="12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14841609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46F44FC-974A-43D4-B914-881F3FD7A6CD}" type="slidenum">
              <a:rPr kumimoji="0" lang="sv-SE" alt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sv-SE" alt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497376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46F44FC-974A-43D4-B914-881F3FD7A6CD}" type="slidenum">
              <a:rPr kumimoji="0" lang="sv-SE" alt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sv-SE" alt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652473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46F44FC-974A-43D4-B914-881F3FD7A6CD}" type="slidenum">
              <a:rPr kumimoji="0" lang="sv-SE" alt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sv-SE" alt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052261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46F44FC-974A-43D4-B914-881F3FD7A6CD}" type="slidenum">
              <a:rPr kumimoji="0" lang="sv-SE" alt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sv-SE" alt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548050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46F44FC-974A-43D4-B914-881F3FD7A6CD}" type="slidenum">
              <a:rPr kumimoji="0" lang="sv-SE" alt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sv-SE" alt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097734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46F44FC-974A-43D4-B914-881F3FD7A6CD}" type="slidenum">
              <a:rPr kumimoji="0" lang="sv-SE" alt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sv-SE" alt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225227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46F44FC-974A-43D4-B914-881F3FD7A6CD}" type="slidenum">
              <a:rPr kumimoji="0" lang="sv-SE" alt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sv-SE" alt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839213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46F44FC-974A-43D4-B914-881F3FD7A6CD}" type="slidenum">
              <a:rPr kumimoji="0" lang="sv-SE" alt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sv-SE" alt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671335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46F44FC-974A-43D4-B914-881F3FD7A6CD}" type="slidenum">
              <a:rPr kumimoji="0" lang="sv-SE" alt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sv-SE" alt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333321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46F44FC-974A-43D4-B914-881F3FD7A6CD}" type="slidenum">
              <a:rPr kumimoji="0" lang="sv-SE" alt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sv-SE" alt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811263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E46F44FC-974A-43D4-B914-881F3FD7A6CD}" type="slidenum">
              <a:rPr lang="sv-SE" altLang="en-US" smtClean="0"/>
              <a:pPr>
                <a:defRPr/>
              </a:pPr>
              <a:t>2</a:t>
            </a:fld>
            <a:endParaRPr lang="sv-SE" altLang="en-US"/>
          </a:p>
        </p:txBody>
      </p:sp>
    </p:spTree>
    <p:extLst>
      <p:ext uri="{BB962C8B-B14F-4D97-AF65-F5344CB8AC3E}">
        <p14:creationId xmlns:p14="http://schemas.microsoft.com/office/powerpoint/2010/main" val="308927104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Title</a:t>
            </a:r>
            <a:r>
              <a:rPr lang="en-US" baseline="0" dirty="0"/>
              <a:t> change to another one</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46F44FC-974A-43D4-B914-881F3FD7A6CD}" type="slidenum">
              <a:rPr kumimoji="0" lang="sv-SE" altLang="en-US" sz="12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20</a:t>
            </a:fld>
            <a:endParaRPr kumimoji="0" lang="sv-SE" altLang="en-US" sz="12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7006848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46F44FC-974A-43D4-B914-881F3FD7A6CD}" type="slidenum">
              <a:rPr kumimoji="0" lang="sv-SE" alt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sv-SE" alt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52793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latin typeface="AdvTT5843c571"/>
              </a:rPr>
              <a:t>Cities defined in the traditional way are somewhat arbitrary because of their legally or administratively determined</a:t>
            </a:r>
          </a:p>
          <a:p>
            <a:pPr algn="l"/>
            <a:r>
              <a:rPr lang="en-US" sz="1800" b="0" i="0" u="none" strike="noStrike" baseline="0" dirty="0">
                <a:latin typeface="AdvTT5843c571"/>
              </a:rPr>
              <a:t>boundaries. Not all people live in these ‘cities’. This is because some places are excluded from being census places due to state law. </a:t>
            </a:r>
          </a:p>
          <a:p>
            <a:pPr algn="l"/>
            <a:r>
              <a:rPr lang="en-US" sz="1800" b="0" i="0" u="none" strike="noStrike" baseline="0" dirty="0">
                <a:latin typeface="AdvTT5843c571"/>
              </a:rPr>
              <a:t>According to the US 2000 census data, only 80% of the entire US population lived in the 276 metropolitan areas, whereas only 74% live in the 25,359 census places.</a:t>
            </a:r>
          </a:p>
          <a:p>
            <a:pPr algn="l"/>
            <a:r>
              <a:rPr lang="en-US" sz="1800" b="0" i="0" u="none" strike="noStrike" baseline="0" dirty="0">
                <a:latin typeface="JansonText-Roman"/>
              </a:rPr>
              <a:t>Population as a threshold could varies from country to country in terms of the population density. For example, a city in Sweden or Norway might not qualify as a city in China or Japan.</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46F44FC-974A-43D4-B914-881F3FD7A6CD}" type="slidenum">
              <a:rPr kumimoji="0" lang="sv-SE" alt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sv-SE" alt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571740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02122"/>
                </a:solidFill>
                <a:effectLst/>
                <a:latin typeface="Arial" panose="020B0604020202020204" pitchFamily="34" charset="0"/>
              </a:rPr>
              <a:t>The term ‘natural cities’ refers to the human settlements or human activities in general on Earth's surface that are naturally or objectively defined and delineated from massive geographic information based on head/tail division rule, a non-recursive form of head/tail breaks.</a:t>
            </a:r>
          </a:p>
          <a:p>
            <a:endParaRPr lang="en-US" b="0" i="0" dirty="0">
              <a:solidFill>
                <a:srgbClr val="202122"/>
              </a:solidFill>
              <a:effectLst/>
              <a:latin typeface="Arial" panose="020B0604020202020204" pitchFamily="34" charset="0"/>
            </a:endParaRPr>
          </a:p>
          <a:p>
            <a:r>
              <a:rPr lang="en-US" b="0" i="0" dirty="0">
                <a:solidFill>
                  <a:srgbClr val="202122"/>
                </a:solidFill>
                <a:effectLst/>
                <a:latin typeface="Arial" panose="020B0604020202020204" pitchFamily="34" charset="0"/>
              </a:rPr>
              <a:t>Such geographic information could be from various sources, such as massive street junctions and street ends, a massive number of street blocks, nighttime imagery and social media users’ locations etc.</a:t>
            </a:r>
          </a:p>
          <a:p>
            <a:endParaRPr lang="en-US" b="0" i="0" dirty="0">
              <a:solidFill>
                <a:srgbClr val="202122"/>
              </a:solidFill>
              <a:effectLst/>
              <a:latin typeface="Arial" panose="020B0604020202020204" pitchFamily="34" charset="0"/>
            </a:endParaRPr>
          </a:p>
          <a:p>
            <a:r>
              <a:rPr lang="en-US" b="0" i="0" dirty="0">
                <a:solidFill>
                  <a:srgbClr val="202122"/>
                </a:solidFill>
                <a:effectLst/>
                <a:latin typeface="Arial" panose="020B0604020202020204" pitchFamily="34" charset="0"/>
              </a:rPr>
              <a:t>Distinctive from conventional cities, the adjective ‘natural’ could be explained not only by the sources of natural cities, but also by the approach to derive them. It is delineated from massive geographic information based on head/tail division rule, a non-recursive form of head/tail breaks.</a:t>
            </a:r>
          </a:p>
          <a:p>
            <a:endParaRPr lang="en-US" b="0" i="0" dirty="0">
              <a:solidFill>
                <a:srgbClr val="202122"/>
              </a:solidFill>
              <a:effectLst/>
              <a:latin typeface="Arial" panose="020B0604020202020204" pitchFamily="34" charset="0"/>
            </a:endParaRPr>
          </a:p>
          <a:p>
            <a:r>
              <a:rPr lang="en-US" b="0" i="0" dirty="0">
                <a:solidFill>
                  <a:srgbClr val="202122"/>
                </a:solidFill>
                <a:effectLst/>
                <a:latin typeface="Arial" panose="020B0604020202020204" pitchFamily="34" charset="0"/>
              </a:rPr>
              <a:t>One of the main advantages of natural cities is that it is derived bottom-up instead of top-down. That means that the borders are determined by the data of something physical rather than determined by an administrative government or administration.</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46F44FC-974A-43D4-B914-881F3FD7A6CD}" type="slidenum">
              <a:rPr kumimoji="0" lang="sv-SE" alt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sv-SE" alt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751771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02122"/>
                </a:solidFill>
                <a:effectLst/>
                <a:latin typeface="Arial" panose="020B0604020202020204" pitchFamily="34" charset="0"/>
              </a:rPr>
              <a:t>Given some variable X that demonstrates a heavy-tailed distribution, there are far more small x than large ones. Take the average of all xi, and obtain the first mean m1. Then calculate the second mean for those xi greater than m1, and obtain m2. In the same recursive way, we can get m3 depending on whether the ending condition of no longer far more small x than large ones is met. For simplicity, we assume there are three means, m1, m2, and m3. This classification leads to four classes: [minimum, m1], (m1, m2], (m2, m3], (m3, maximum]. </a:t>
            </a:r>
          </a:p>
          <a:p>
            <a:r>
              <a:rPr lang="en-US" b="0" i="0" dirty="0">
                <a:solidFill>
                  <a:srgbClr val="202122"/>
                </a:solidFill>
                <a:effectLst/>
                <a:latin typeface="Arial" panose="020B0604020202020204" pitchFamily="34" charset="0"/>
              </a:rPr>
              <a:t>The resulting number of classes is referred to as </a:t>
            </a:r>
            <a:r>
              <a:rPr lang="en-US" b="0" i="0" dirty="0" err="1">
                <a:solidFill>
                  <a:srgbClr val="202122"/>
                </a:solidFill>
                <a:effectLst/>
                <a:latin typeface="Arial" panose="020B0604020202020204" pitchFamily="34" charset="0"/>
              </a:rPr>
              <a:t>ht</a:t>
            </a:r>
            <a:r>
              <a:rPr lang="en-US" b="0" i="0" dirty="0">
                <a:solidFill>
                  <a:srgbClr val="202122"/>
                </a:solidFill>
                <a:effectLst/>
                <a:latin typeface="Arial" panose="020B0604020202020204" pitchFamily="34" charset="0"/>
              </a:rPr>
              <a:t>-index, an alternative index to </a:t>
            </a:r>
            <a:r>
              <a:rPr lang="en-US" b="0" i="0" u="none" strike="noStrike" dirty="0">
                <a:solidFill>
                  <a:srgbClr val="0645AD"/>
                </a:solidFill>
                <a:effectLst/>
                <a:latin typeface="Arial" panose="020B0604020202020204" pitchFamily="34" charset="0"/>
                <a:hlinkClick r:id="rId3" tooltip="Fractal dimension"/>
              </a:rPr>
              <a:t>fractal dimension</a:t>
            </a:r>
            <a:r>
              <a:rPr lang="en-US" b="0" i="0" dirty="0">
                <a:solidFill>
                  <a:srgbClr val="202122"/>
                </a:solidFill>
                <a:effectLst/>
                <a:latin typeface="Arial" panose="020B0604020202020204" pitchFamily="34" charset="0"/>
              </a:rPr>
              <a:t> for characterizing complexity of fractals or geographic features: the higher the </a:t>
            </a:r>
            <a:r>
              <a:rPr lang="en-US" b="0" i="0" dirty="0" err="1">
                <a:solidFill>
                  <a:srgbClr val="202122"/>
                </a:solidFill>
                <a:effectLst/>
                <a:latin typeface="Arial" panose="020B0604020202020204" pitchFamily="34" charset="0"/>
              </a:rPr>
              <a:t>ht</a:t>
            </a:r>
            <a:r>
              <a:rPr lang="en-US" b="0" i="0" dirty="0">
                <a:solidFill>
                  <a:srgbClr val="202122"/>
                </a:solidFill>
                <a:effectLst/>
                <a:latin typeface="Arial" panose="020B0604020202020204" pitchFamily="34" charset="0"/>
              </a:rPr>
              <a:t>-index, the more complex the fractals.</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46F44FC-974A-43D4-B914-881F3FD7A6CD}" type="slidenum">
              <a:rPr kumimoji="0" lang="sv-SE" alt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sv-SE" alt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04016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latin typeface="Arial" panose="020B0604020202020204" pitchFamily="34" charset="0"/>
                <a:cs typeface="Arial" panose="020B0604020202020204" pitchFamily="34" charset="0"/>
              </a:rPr>
              <a:t>A rank-size distribution with the x-axis as the ranking and the y-axis as the corresponding ranked data values. The arithmetic mean is m and the corresponding ranking is R(m). The head and the tail contain imbalanced amounts of data values. Take 10 numbers as an example, the first head contains 3 numbers, while the tail contains 7 numbers.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46F44FC-974A-43D4-B914-881F3FD7A6CD}" type="slidenum">
              <a:rPr kumimoji="0" lang="sv-SE" alt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sv-SE" alt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571809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46F44FC-974A-43D4-B914-881F3FD7A6CD}" type="slidenum">
              <a:rPr kumimoji="0" lang="sv-SE" alt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sv-SE" alt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332720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46F44FC-974A-43D4-B914-881F3FD7A6CD}" type="slidenum">
              <a:rPr kumimoji="0" lang="sv-SE" alt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sv-SE" alt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739041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6D7071-1DAF-464B-9A82-C72F8C2AC590}"/>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en-US"/>
          </a:p>
        </p:txBody>
      </p:sp>
      <p:sp>
        <p:nvSpPr>
          <p:cNvPr id="3" name="副标题 2">
            <a:extLst>
              <a:ext uri="{FF2B5EF4-FFF2-40B4-BE49-F238E27FC236}">
                <a16:creationId xmlns:a16="http://schemas.microsoft.com/office/drawing/2014/main" id="{04CE535F-4FE0-48BA-9A65-31AEB2745C2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a:p>
        </p:txBody>
      </p:sp>
      <p:sp>
        <p:nvSpPr>
          <p:cNvPr id="4" name="日期占位符 3">
            <a:extLst>
              <a:ext uri="{FF2B5EF4-FFF2-40B4-BE49-F238E27FC236}">
                <a16:creationId xmlns:a16="http://schemas.microsoft.com/office/drawing/2014/main" id="{2B96D1C8-FDB3-449B-8378-8919876073B4}"/>
              </a:ext>
            </a:extLst>
          </p:cNvPr>
          <p:cNvSpPr>
            <a:spLocks noGrp="1"/>
          </p:cNvSpPr>
          <p:nvPr>
            <p:ph type="dt" sz="half" idx="10"/>
          </p:nvPr>
        </p:nvSpPr>
        <p:spPr/>
        <p:txBody>
          <a:bodyPr/>
          <a:lstStyle/>
          <a:p>
            <a:fld id="{50211C8F-B3A0-4C3F-9C46-F72632112F48}" type="datetime1">
              <a:rPr lang="en-US" smtClean="0"/>
              <a:t>3/17/2022</a:t>
            </a:fld>
            <a:endParaRPr lang="en-US"/>
          </a:p>
        </p:txBody>
      </p:sp>
      <p:sp>
        <p:nvSpPr>
          <p:cNvPr id="5" name="页脚占位符 4">
            <a:extLst>
              <a:ext uri="{FF2B5EF4-FFF2-40B4-BE49-F238E27FC236}">
                <a16:creationId xmlns:a16="http://schemas.microsoft.com/office/drawing/2014/main" id="{60462051-23E4-431C-A992-46DD1C5DB4EE}"/>
              </a:ext>
            </a:extLst>
          </p:cNvPr>
          <p:cNvSpPr>
            <a:spLocks noGrp="1"/>
          </p:cNvSpPr>
          <p:nvPr>
            <p:ph type="ftr" sz="quarter" idx="11"/>
          </p:nvPr>
        </p:nvSpPr>
        <p:spPr/>
        <p:txBody>
          <a:bodyPr/>
          <a:lstStyle/>
          <a:p>
            <a:endParaRPr lang="en-US"/>
          </a:p>
        </p:txBody>
      </p:sp>
      <p:sp>
        <p:nvSpPr>
          <p:cNvPr id="6" name="灯片编号占位符 5">
            <a:extLst>
              <a:ext uri="{FF2B5EF4-FFF2-40B4-BE49-F238E27FC236}">
                <a16:creationId xmlns:a16="http://schemas.microsoft.com/office/drawing/2014/main" id="{959608A2-03BE-4F8D-8BE2-37A1E66EA79A}"/>
              </a:ext>
            </a:extLst>
          </p:cNvPr>
          <p:cNvSpPr>
            <a:spLocks noGrp="1"/>
          </p:cNvSpPr>
          <p:nvPr>
            <p:ph type="sldNum" sz="quarter" idx="12"/>
          </p:nvPr>
        </p:nvSpPr>
        <p:spPr/>
        <p:txBody>
          <a:bodyPr/>
          <a:lstStyle/>
          <a:p>
            <a:fld id="{81611EC6-7AA4-4A57-9D19-36F8B34F792A}" type="slidenum">
              <a:rPr lang="en-US" smtClean="0"/>
              <a:t>‹#›</a:t>
            </a:fld>
            <a:endParaRPr lang="en-US"/>
          </a:p>
        </p:txBody>
      </p:sp>
    </p:spTree>
    <p:extLst>
      <p:ext uri="{BB962C8B-B14F-4D97-AF65-F5344CB8AC3E}">
        <p14:creationId xmlns:p14="http://schemas.microsoft.com/office/powerpoint/2010/main" val="7370848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A41261-2FD2-4F48-B4FA-E6B43DB64EE1}"/>
              </a:ext>
            </a:extLst>
          </p:cNvPr>
          <p:cNvSpPr>
            <a:spLocks noGrp="1"/>
          </p:cNvSpPr>
          <p:nvPr>
            <p:ph type="title"/>
          </p:nvPr>
        </p:nvSpPr>
        <p:spPr/>
        <p:txBody>
          <a:bodyPr/>
          <a:lstStyle/>
          <a:p>
            <a:r>
              <a:rPr lang="zh-CN" altLang="en-US"/>
              <a:t>单击此处编辑母版标题样式</a:t>
            </a:r>
            <a:endParaRPr lang="en-US"/>
          </a:p>
        </p:txBody>
      </p:sp>
      <p:sp>
        <p:nvSpPr>
          <p:cNvPr id="3" name="竖排文字占位符 2">
            <a:extLst>
              <a:ext uri="{FF2B5EF4-FFF2-40B4-BE49-F238E27FC236}">
                <a16:creationId xmlns:a16="http://schemas.microsoft.com/office/drawing/2014/main" id="{99EB0CEE-8972-4941-BAE4-EBF4953FAF5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日期占位符 3">
            <a:extLst>
              <a:ext uri="{FF2B5EF4-FFF2-40B4-BE49-F238E27FC236}">
                <a16:creationId xmlns:a16="http://schemas.microsoft.com/office/drawing/2014/main" id="{8A272B25-48E1-42D3-ADBB-70FF7FF4977D}"/>
              </a:ext>
            </a:extLst>
          </p:cNvPr>
          <p:cNvSpPr>
            <a:spLocks noGrp="1"/>
          </p:cNvSpPr>
          <p:nvPr>
            <p:ph type="dt" sz="half" idx="10"/>
          </p:nvPr>
        </p:nvSpPr>
        <p:spPr/>
        <p:txBody>
          <a:bodyPr/>
          <a:lstStyle/>
          <a:p>
            <a:fld id="{C84932C6-DA46-42CB-BD43-E3A50FABB39F}" type="datetime1">
              <a:rPr lang="en-US" smtClean="0"/>
              <a:t>3/17/2022</a:t>
            </a:fld>
            <a:endParaRPr lang="en-US"/>
          </a:p>
        </p:txBody>
      </p:sp>
      <p:sp>
        <p:nvSpPr>
          <p:cNvPr id="5" name="页脚占位符 4">
            <a:extLst>
              <a:ext uri="{FF2B5EF4-FFF2-40B4-BE49-F238E27FC236}">
                <a16:creationId xmlns:a16="http://schemas.microsoft.com/office/drawing/2014/main" id="{BFA9E7D9-0289-4BC0-8568-B297E6A0B866}"/>
              </a:ext>
            </a:extLst>
          </p:cNvPr>
          <p:cNvSpPr>
            <a:spLocks noGrp="1"/>
          </p:cNvSpPr>
          <p:nvPr>
            <p:ph type="ftr" sz="quarter" idx="11"/>
          </p:nvPr>
        </p:nvSpPr>
        <p:spPr/>
        <p:txBody>
          <a:bodyPr/>
          <a:lstStyle/>
          <a:p>
            <a:endParaRPr lang="en-US"/>
          </a:p>
        </p:txBody>
      </p:sp>
      <p:sp>
        <p:nvSpPr>
          <p:cNvPr id="6" name="灯片编号占位符 5">
            <a:extLst>
              <a:ext uri="{FF2B5EF4-FFF2-40B4-BE49-F238E27FC236}">
                <a16:creationId xmlns:a16="http://schemas.microsoft.com/office/drawing/2014/main" id="{4C121999-5A07-44E6-A6B9-37B5DDAB7515}"/>
              </a:ext>
            </a:extLst>
          </p:cNvPr>
          <p:cNvSpPr>
            <a:spLocks noGrp="1"/>
          </p:cNvSpPr>
          <p:nvPr>
            <p:ph type="sldNum" sz="quarter" idx="12"/>
          </p:nvPr>
        </p:nvSpPr>
        <p:spPr/>
        <p:txBody>
          <a:bodyPr/>
          <a:lstStyle/>
          <a:p>
            <a:fld id="{81611EC6-7AA4-4A57-9D19-36F8B34F792A}" type="slidenum">
              <a:rPr lang="en-US" smtClean="0"/>
              <a:t>‹#›</a:t>
            </a:fld>
            <a:endParaRPr lang="en-US"/>
          </a:p>
        </p:txBody>
      </p:sp>
    </p:spTree>
    <p:extLst>
      <p:ext uri="{BB962C8B-B14F-4D97-AF65-F5344CB8AC3E}">
        <p14:creationId xmlns:p14="http://schemas.microsoft.com/office/powerpoint/2010/main" val="32821597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6D44E58-8DE9-4116-9F55-0F9CBE0ACC5D}"/>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en-US"/>
          </a:p>
        </p:txBody>
      </p:sp>
      <p:sp>
        <p:nvSpPr>
          <p:cNvPr id="3" name="竖排文字占位符 2">
            <a:extLst>
              <a:ext uri="{FF2B5EF4-FFF2-40B4-BE49-F238E27FC236}">
                <a16:creationId xmlns:a16="http://schemas.microsoft.com/office/drawing/2014/main" id="{91D4C636-ABA9-4C5F-B2B6-51FE225BB301}"/>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日期占位符 3">
            <a:extLst>
              <a:ext uri="{FF2B5EF4-FFF2-40B4-BE49-F238E27FC236}">
                <a16:creationId xmlns:a16="http://schemas.microsoft.com/office/drawing/2014/main" id="{68955F11-3634-4105-AFE0-E53A71DD5A81}"/>
              </a:ext>
            </a:extLst>
          </p:cNvPr>
          <p:cNvSpPr>
            <a:spLocks noGrp="1"/>
          </p:cNvSpPr>
          <p:nvPr>
            <p:ph type="dt" sz="half" idx="10"/>
          </p:nvPr>
        </p:nvSpPr>
        <p:spPr/>
        <p:txBody>
          <a:bodyPr/>
          <a:lstStyle/>
          <a:p>
            <a:fld id="{0AC51DC8-7E55-4901-BD06-58CD299D8452}" type="datetime1">
              <a:rPr lang="en-US" smtClean="0"/>
              <a:t>3/17/2022</a:t>
            </a:fld>
            <a:endParaRPr lang="en-US"/>
          </a:p>
        </p:txBody>
      </p:sp>
      <p:sp>
        <p:nvSpPr>
          <p:cNvPr id="5" name="页脚占位符 4">
            <a:extLst>
              <a:ext uri="{FF2B5EF4-FFF2-40B4-BE49-F238E27FC236}">
                <a16:creationId xmlns:a16="http://schemas.microsoft.com/office/drawing/2014/main" id="{3C5B59EA-15DA-44D1-8C02-5BC124688860}"/>
              </a:ext>
            </a:extLst>
          </p:cNvPr>
          <p:cNvSpPr>
            <a:spLocks noGrp="1"/>
          </p:cNvSpPr>
          <p:nvPr>
            <p:ph type="ftr" sz="quarter" idx="11"/>
          </p:nvPr>
        </p:nvSpPr>
        <p:spPr/>
        <p:txBody>
          <a:bodyPr/>
          <a:lstStyle/>
          <a:p>
            <a:endParaRPr lang="en-US"/>
          </a:p>
        </p:txBody>
      </p:sp>
      <p:sp>
        <p:nvSpPr>
          <p:cNvPr id="6" name="灯片编号占位符 5">
            <a:extLst>
              <a:ext uri="{FF2B5EF4-FFF2-40B4-BE49-F238E27FC236}">
                <a16:creationId xmlns:a16="http://schemas.microsoft.com/office/drawing/2014/main" id="{57452AC7-CDDA-4AC4-A56E-482191BE8033}"/>
              </a:ext>
            </a:extLst>
          </p:cNvPr>
          <p:cNvSpPr>
            <a:spLocks noGrp="1"/>
          </p:cNvSpPr>
          <p:nvPr>
            <p:ph type="sldNum" sz="quarter" idx="12"/>
          </p:nvPr>
        </p:nvSpPr>
        <p:spPr/>
        <p:txBody>
          <a:bodyPr/>
          <a:lstStyle/>
          <a:p>
            <a:fld id="{81611EC6-7AA4-4A57-9D19-36F8B34F792A}" type="slidenum">
              <a:rPr lang="en-US" smtClean="0"/>
              <a:t>‹#›</a:t>
            </a:fld>
            <a:endParaRPr lang="en-US"/>
          </a:p>
        </p:txBody>
      </p:sp>
    </p:spTree>
    <p:extLst>
      <p:ext uri="{BB962C8B-B14F-4D97-AF65-F5344CB8AC3E}">
        <p14:creationId xmlns:p14="http://schemas.microsoft.com/office/powerpoint/2010/main" val="103098902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Rubrikbild">
    <p:spTree>
      <p:nvGrpSpPr>
        <p:cNvPr id="1" name=""/>
        <p:cNvGrpSpPr/>
        <p:nvPr/>
      </p:nvGrpSpPr>
      <p:grpSpPr>
        <a:xfrm>
          <a:off x="0" y="0"/>
          <a:ext cx="0" cy="0"/>
          <a:chOff x="0" y="0"/>
          <a:chExt cx="0" cy="0"/>
        </a:xfrm>
      </p:grpSpPr>
      <p:sp>
        <p:nvSpPr>
          <p:cNvPr id="2" name="Rubrik 1"/>
          <p:cNvSpPr>
            <a:spLocks noGrp="1"/>
          </p:cNvSpPr>
          <p:nvPr>
            <p:ph type="ctrTitle"/>
          </p:nvPr>
        </p:nvSpPr>
        <p:spPr>
          <a:xfrm>
            <a:off x="914400" y="2130426"/>
            <a:ext cx="10363200" cy="1470025"/>
          </a:xfrm>
        </p:spPr>
        <p:txBody>
          <a:bodyPr/>
          <a:lstStyle/>
          <a:p>
            <a:r>
              <a:rPr lang="sv-SE"/>
              <a:t>Klicka här för att ändra format</a:t>
            </a:r>
          </a:p>
        </p:txBody>
      </p:sp>
      <p:sp>
        <p:nvSpPr>
          <p:cNvPr id="3" name="Underrubrik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sv-SE"/>
              <a:t>Klicka här för att ändra format på underrubrik i bakgrunden</a:t>
            </a:r>
          </a:p>
        </p:txBody>
      </p:sp>
      <p:sp>
        <p:nvSpPr>
          <p:cNvPr id="4" name="Rectangle 4"/>
          <p:cNvSpPr>
            <a:spLocks noGrp="1" noChangeArrowheads="1"/>
          </p:cNvSpPr>
          <p:nvPr>
            <p:ph type="dt" sz="half" idx="10"/>
          </p:nvPr>
        </p:nvSpPr>
        <p:spPr>
          <a:ln/>
        </p:spPr>
        <p:txBody>
          <a:bodyPr/>
          <a:lstStyle>
            <a:lvl1pPr>
              <a:defRPr/>
            </a:lvl1pPr>
          </a:lstStyle>
          <a:p>
            <a:pPr>
              <a:defRPr/>
            </a:pPr>
            <a:fld id="{F55BD410-3E43-40AC-905F-DDF6B07835D9}" type="datetime1">
              <a:rPr lang="en-US" altLang="en-US" smtClean="0"/>
              <a:t>3/17/2022</a:t>
            </a:fld>
            <a:endParaRPr lang="en-US" alt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6" name="Rectangle 6"/>
          <p:cNvSpPr>
            <a:spLocks noGrp="1" noChangeArrowheads="1"/>
          </p:cNvSpPr>
          <p:nvPr>
            <p:ph type="sldNum" sz="quarter" idx="12"/>
          </p:nvPr>
        </p:nvSpPr>
        <p:spPr>
          <a:ln/>
        </p:spPr>
        <p:txBody>
          <a:bodyPr/>
          <a:lstStyle>
            <a:lvl1pPr>
              <a:defRPr/>
            </a:lvl1pPr>
          </a:lstStyle>
          <a:p>
            <a:pPr>
              <a:defRPr/>
            </a:pPr>
            <a:fld id="{CD0134E3-0E3A-4630-BDC1-D3D880F47643}" type="slidenum">
              <a:rPr lang="sv-SE" altLang="en-US"/>
              <a:pPr>
                <a:defRPr/>
              </a:pPr>
              <a:t>‹#›</a:t>
            </a:fld>
            <a:endParaRPr lang="sv-SE" altLang="en-US"/>
          </a:p>
        </p:txBody>
      </p:sp>
    </p:spTree>
    <p:extLst>
      <p:ext uri="{BB962C8B-B14F-4D97-AF65-F5344CB8AC3E}">
        <p14:creationId xmlns:p14="http://schemas.microsoft.com/office/powerpoint/2010/main" val="185293333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Rubrik och innehåll">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sv-SE"/>
              <a:t>Klicka här för att ändra format</a:t>
            </a:r>
          </a:p>
        </p:txBody>
      </p:sp>
      <p:sp>
        <p:nvSpPr>
          <p:cNvPr id="3" name="Platshållare för innehåll 2"/>
          <p:cNvSpPr>
            <a:spLocks noGrp="1"/>
          </p:cNvSpPr>
          <p:nvPr>
            <p:ph idx="1"/>
          </p:nvPr>
        </p:nvSpPr>
        <p:spPr/>
        <p:txBody>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4" name="Rectangle 4"/>
          <p:cNvSpPr>
            <a:spLocks noGrp="1" noChangeArrowheads="1"/>
          </p:cNvSpPr>
          <p:nvPr>
            <p:ph type="dt" sz="half" idx="10"/>
          </p:nvPr>
        </p:nvSpPr>
        <p:spPr>
          <a:ln/>
        </p:spPr>
        <p:txBody>
          <a:bodyPr/>
          <a:lstStyle>
            <a:lvl1pPr>
              <a:defRPr/>
            </a:lvl1pPr>
          </a:lstStyle>
          <a:p>
            <a:pPr>
              <a:defRPr/>
            </a:pPr>
            <a:fld id="{5A43CDF2-6156-4376-9519-6A9BB0E71444}" type="datetime1">
              <a:rPr lang="en-US" altLang="en-US" smtClean="0"/>
              <a:t>3/17/2022</a:t>
            </a:fld>
            <a:endParaRPr lang="en-US" alt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6" name="Rectangle 6"/>
          <p:cNvSpPr>
            <a:spLocks noGrp="1" noChangeArrowheads="1"/>
          </p:cNvSpPr>
          <p:nvPr>
            <p:ph type="sldNum" sz="quarter" idx="12"/>
          </p:nvPr>
        </p:nvSpPr>
        <p:spPr>
          <a:ln/>
        </p:spPr>
        <p:txBody>
          <a:bodyPr/>
          <a:lstStyle>
            <a:lvl1pPr>
              <a:defRPr/>
            </a:lvl1pPr>
          </a:lstStyle>
          <a:p>
            <a:pPr>
              <a:defRPr/>
            </a:pPr>
            <a:fld id="{C6FAF258-91DF-4B4B-AFF7-9D48604A58FB}" type="slidenum">
              <a:rPr lang="sv-SE" altLang="en-US"/>
              <a:pPr>
                <a:defRPr/>
              </a:pPr>
              <a:t>‹#›</a:t>
            </a:fld>
            <a:endParaRPr lang="sv-SE" altLang="en-US"/>
          </a:p>
        </p:txBody>
      </p:sp>
    </p:spTree>
    <p:extLst>
      <p:ext uri="{BB962C8B-B14F-4D97-AF65-F5344CB8AC3E}">
        <p14:creationId xmlns:p14="http://schemas.microsoft.com/office/powerpoint/2010/main" val="294368165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Avsnittsrubrik">
    <p:spTree>
      <p:nvGrpSpPr>
        <p:cNvPr id="1" name=""/>
        <p:cNvGrpSpPr/>
        <p:nvPr/>
      </p:nvGrpSpPr>
      <p:grpSpPr>
        <a:xfrm>
          <a:off x="0" y="0"/>
          <a:ext cx="0" cy="0"/>
          <a:chOff x="0" y="0"/>
          <a:chExt cx="0" cy="0"/>
        </a:xfrm>
      </p:grpSpPr>
      <p:sp>
        <p:nvSpPr>
          <p:cNvPr id="2" name="Rubrik 1"/>
          <p:cNvSpPr>
            <a:spLocks noGrp="1"/>
          </p:cNvSpPr>
          <p:nvPr>
            <p:ph type="title"/>
          </p:nvPr>
        </p:nvSpPr>
        <p:spPr>
          <a:xfrm>
            <a:off x="963084" y="4406901"/>
            <a:ext cx="10363200" cy="1362075"/>
          </a:xfrm>
        </p:spPr>
        <p:txBody>
          <a:bodyPr anchor="t"/>
          <a:lstStyle>
            <a:lvl1pPr algn="l">
              <a:defRPr sz="4000" b="1" cap="all"/>
            </a:lvl1pPr>
          </a:lstStyle>
          <a:p>
            <a:r>
              <a:rPr lang="sv-SE"/>
              <a:t>Klicka här för att ändra format</a:t>
            </a:r>
          </a:p>
        </p:txBody>
      </p:sp>
      <p:sp>
        <p:nvSpPr>
          <p:cNvPr id="3" name="Platshållare för text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sv-SE"/>
              <a:t>Klicka här för att ändra format på bakgrundstexten</a:t>
            </a:r>
          </a:p>
        </p:txBody>
      </p:sp>
      <p:sp>
        <p:nvSpPr>
          <p:cNvPr id="4" name="Rectangle 4"/>
          <p:cNvSpPr>
            <a:spLocks noGrp="1" noChangeArrowheads="1"/>
          </p:cNvSpPr>
          <p:nvPr>
            <p:ph type="dt" sz="half" idx="10"/>
          </p:nvPr>
        </p:nvSpPr>
        <p:spPr>
          <a:ln/>
        </p:spPr>
        <p:txBody>
          <a:bodyPr/>
          <a:lstStyle>
            <a:lvl1pPr>
              <a:defRPr/>
            </a:lvl1pPr>
          </a:lstStyle>
          <a:p>
            <a:pPr>
              <a:defRPr/>
            </a:pPr>
            <a:fld id="{DD0D1D33-F2F0-4795-AE59-F3463217F18E}" type="datetime1">
              <a:rPr lang="en-US" altLang="en-US" smtClean="0"/>
              <a:t>3/17/2022</a:t>
            </a:fld>
            <a:endParaRPr lang="en-US" alt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6" name="Rectangle 6"/>
          <p:cNvSpPr>
            <a:spLocks noGrp="1" noChangeArrowheads="1"/>
          </p:cNvSpPr>
          <p:nvPr>
            <p:ph type="sldNum" sz="quarter" idx="12"/>
          </p:nvPr>
        </p:nvSpPr>
        <p:spPr>
          <a:ln/>
        </p:spPr>
        <p:txBody>
          <a:bodyPr/>
          <a:lstStyle>
            <a:lvl1pPr>
              <a:defRPr/>
            </a:lvl1pPr>
          </a:lstStyle>
          <a:p>
            <a:pPr>
              <a:defRPr/>
            </a:pPr>
            <a:fld id="{43C219BF-906A-4830-BFED-38918BB77946}" type="slidenum">
              <a:rPr lang="sv-SE" altLang="en-US"/>
              <a:pPr>
                <a:defRPr/>
              </a:pPr>
              <a:t>‹#›</a:t>
            </a:fld>
            <a:endParaRPr lang="sv-SE" altLang="en-US"/>
          </a:p>
        </p:txBody>
      </p:sp>
    </p:spTree>
    <p:extLst>
      <p:ext uri="{BB962C8B-B14F-4D97-AF65-F5344CB8AC3E}">
        <p14:creationId xmlns:p14="http://schemas.microsoft.com/office/powerpoint/2010/main" val="416144851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vå innehållsdelar">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sv-SE"/>
              <a:t>Klicka här för att ändra format</a:t>
            </a:r>
          </a:p>
        </p:txBody>
      </p:sp>
      <p:sp>
        <p:nvSpPr>
          <p:cNvPr id="3" name="Platshållare för innehåll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4" name="Platshållare för innehåll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5" name="Rectangle 4"/>
          <p:cNvSpPr>
            <a:spLocks noGrp="1" noChangeArrowheads="1"/>
          </p:cNvSpPr>
          <p:nvPr>
            <p:ph type="dt" sz="half" idx="10"/>
          </p:nvPr>
        </p:nvSpPr>
        <p:spPr>
          <a:ln/>
        </p:spPr>
        <p:txBody>
          <a:bodyPr/>
          <a:lstStyle>
            <a:lvl1pPr>
              <a:defRPr/>
            </a:lvl1pPr>
          </a:lstStyle>
          <a:p>
            <a:pPr>
              <a:defRPr/>
            </a:pPr>
            <a:fld id="{D24B4034-2B35-40FF-A618-7CD86A7B8100}" type="datetime1">
              <a:rPr lang="en-US" altLang="en-US" smtClean="0"/>
              <a:t>3/17/2022</a:t>
            </a:fld>
            <a:endParaRPr lang="en-US" alt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7" name="Rectangle 6"/>
          <p:cNvSpPr>
            <a:spLocks noGrp="1" noChangeArrowheads="1"/>
          </p:cNvSpPr>
          <p:nvPr>
            <p:ph type="sldNum" sz="quarter" idx="12"/>
          </p:nvPr>
        </p:nvSpPr>
        <p:spPr>
          <a:ln/>
        </p:spPr>
        <p:txBody>
          <a:bodyPr/>
          <a:lstStyle>
            <a:lvl1pPr>
              <a:defRPr/>
            </a:lvl1pPr>
          </a:lstStyle>
          <a:p>
            <a:pPr>
              <a:defRPr/>
            </a:pPr>
            <a:fld id="{AC0F635C-5794-431A-A89D-D5C7E92F35FC}" type="slidenum">
              <a:rPr lang="sv-SE" altLang="en-US"/>
              <a:pPr>
                <a:defRPr/>
              </a:pPr>
              <a:t>‹#›</a:t>
            </a:fld>
            <a:endParaRPr lang="sv-SE" altLang="en-US"/>
          </a:p>
        </p:txBody>
      </p:sp>
    </p:spTree>
    <p:extLst>
      <p:ext uri="{BB962C8B-B14F-4D97-AF65-F5344CB8AC3E}">
        <p14:creationId xmlns:p14="http://schemas.microsoft.com/office/powerpoint/2010/main" val="36260500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Jämförelse">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lvl1pPr>
              <a:defRPr/>
            </a:lvl1pPr>
          </a:lstStyle>
          <a:p>
            <a:r>
              <a:rPr lang="sv-SE"/>
              <a:t>Klicka här för att ändra format</a:t>
            </a:r>
          </a:p>
        </p:txBody>
      </p:sp>
      <p:sp>
        <p:nvSpPr>
          <p:cNvPr id="3" name="Platshållare för text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sv-SE"/>
              <a:t>Klicka här för att ändra format på bakgrundstexten</a:t>
            </a:r>
          </a:p>
        </p:txBody>
      </p:sp>
      <p:sp>
        <p:nvSpPr>
          <p:cNvPr id="4" name="Platshållare för innehåll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5" name="Platshållare för text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sv-SE"/>
              <a:t>Klicka här för att ändra format på bakgrundstexten</a:t>
            </a:r>
          </a:p>
        </p:txBody>
      </p:sp>
      <p:sp>
        <p:nvSpPr>
          <p:cNvPr id="6" name="Platshållare för innehåll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7" name="Rectangle 4"/>
          <p:cNvSpPr>
            <a:spLocks noGrp="1" noChangeArrowheads="1"/>
          </p:cNvSpPr>
          <p:nvPr>
            <p:ph type="dt" sz="half" idx="10"/>
          </p:nvPr>
        </p:nvSpPr>
        <p:spPr>
          <a:ln/>
        </p:spPr>
        <p:txBody>
          <a:bodyPr/>
          <a:lstStyle>
            <a:lvl1pPr>
              <a:defRPr/>
            </a:lvl1pPr>
          </a:lstStyle>
          <a:p>
            <a:pPr>
              <a:defRPr/>
            </a:pPr>
            <a:fld id="{13B02526-2352-495D-A605-42780C820007}" type="datetime1">
              <a:rPr lang="en-US" altLang="en-US" smtClean="0"/>
              <a:t>3/17/2022</a:t>
            </a:fld>
            <a:endParaRPr lang="en-US" alt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9" name="Rectangle 6"/>
          <p:cNvSpPr>
            <a:spLocks noGrp="1" noChangeArrowheads="1"/>
          </p:cNvSpPr>
          <p:nvPr>
            <p:ph type="sldNum" sz="quarter" idx="12"/>
          </p:nvPr>
        </p:nvSpPr>
        <p:spPr>
          <a:ln/>
        </p:spPr>
        <p:txBody>
          <a:bodyPr/>
          <a:lstStyle>
            <a:lvl1pPr>
              <a:defRPr/>
            </a:lvl1pPr>
          </a:lstStyle>
          <a:p>
            <a:pPr>
              <a:defRPr/>
            </a:pPr>
            <a:fld id="{A7F8E858-885A-49EC-A301-1655719ECFF9}" type="slidenum">
              <a:rPr lang="sv-SE" altLang="en-US"/>
              <a:pPr>
                <a:defRPr/>
              </a:pPr>
              <a:t>‹#›</a:t>
            </a:fld>
            <a:endParaRPr lang="sv-SE" altLang="en-US"/>
          </a:p>
        </p:txBody>
      </p:sp>
    </p:spTree>
    <p:extLst>
      <p:ext uri="{BB962C8B-B14F-4D97-AF65-F5344CB8AC3E}">
        <p14:creationId xmlns:p14="http://schemas.microsoft.com/office/powerpoint/2010/main" val="379034782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Endast rubrik">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sv-SE"/>
              <a:t>Klicka här för att ändra format</a:t>
            </a:r>
          </a:p>
        </p:txBody>
      </p:sp>
      <p:sp>
        <p:nvSpPr>
          <p:cNvPr id="3" name="Rectangle 4"/>
          <p:cNvSpPr>
            <a:spLocks noGrp="1" noChangeArrowheads="1"/>
          </p:cNvSpPr>
          <p:nvPr>
            <p:ph type="dt" sz="half" idx="10"/>
          </p:nvPr>
        </p:nvSpPr>
        <p:spPr>
          <a:ln/>
        </p:spPr>
        <p:txBody>
          <a:bodyPr/>
          <a:lstStyle>
            <a:lvl1pPr>
              <a:defRPr/>
            </a:lvl1pPr>
          </a:lstStyle>
          <a:p>
            <a:pPr>
              <a:defRPr/>
            </a:pPr>
            <a:fld id="{F56986E3-FE55-46D4-9E49-3FE9A11DB759}" type="datetime1">
              <a:rPr lang="en-US" altLang="en-US" smtClean="0"/>
              <a:t>3/17/2022</a:t>
            </a:fld>
            <a:endParaRPr lang="en-US" alt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5" name="Rectangle 6"/>
          <p:cNvSpPr>
            <a:spLocks noGrp="1" noChangeArrowheads="1"/>
          </p:cNvSpPr>
          <p:nvPr>
            <p:ph type="sldNum" sz="quarter" idx="12"/>
          </p:nvPr>
        </p:nvSpPr>
        <p:spPr>
          <a:ln/>
        </p:spPr>
        <p:txBody>
          <a:bodyPr/>
          <a:lstStyle>
            <a:lvl1pPr>
              <a:defRPr/>
            </a:lvl1pPr>
          </a:lstStyle>
          <a:p>
            <a:pPr>
              <a:defRPr/>
            </a:pPr>
            <a:fld id="{C1FDEF54-BB1A-42BF-9A6D-F86F02B2FCAB}" type="slidenum">
              <a:rPr lang="sv-SE" altLang="en-US"/>
              <a:pPr>
                <a:defRPr/>
              </a:pPr>
              <a:t>‹#›</a:t>
            </a:fld>
            <a:endParaRPr lang="sv-SE" altLang="en-US"/>
          </a:p>
        </p:txBody>
      </p:sp>
    </p:spTree>
    <p:extLst>
      <p:ext uri="{BB962C8B-B14F-4D97-AF65-F5344CB8AC3E}">
        <p14:creationId xmlns:p14="http://schemas.microsoft.com/office/powerpoint/2010/main" val="8912446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Tom">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fld id="{112E6DE6-B049-4C34-9BA6-6C4A82C1276E}" type="datetime1">
              <a:rPr lang="en-US" altLang="en-US" smtClean="0"/>
              <a:t>3/17/2022</a:t>
            </a:fld>
            <a:endParaRPr lang="en-US" alt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4" name="Rectangle 6"/>
          <p:cNvSpPr>
            <a:spLocks noGrp="1" noChangeArrowheads="1"/>
          </p:cNvSpPr>
          <p:nvPr>
            <p:ph type="sldNum" sz="quarter" idx="12"/>
          </p:nvPr>
        </p:nvSpPr>
        <p:spPr>
          <a:ln/>
        </p:spPr>
        <p:txBody>
          <a:bodyPr/>
          <a:lstStyle>
            <a:lvl1pPr>
              <a:defRPr/>
            </a:lvl1pPr>
          </a:lstStyle>
          <a:p>
            <a:pPr>
              <a:defRPr/>
            </a:pPr>
            <a:fld id="{8F9F392E-E352-4469-AB32-1CD85B421A73}" type="slidenum">
              <a:rPr lang="sv-SE" altLang="en-US"/>
              <a:pPr>
                <a:defRPr/>
              </a:pPr>
              <a:t>‹#›</a:t>
            </a:fld>
            <a:endParaRPr lang="sv-SE" altLang="en-US"/>
          </a:p>
        </p:txBody>
      </p:sp>
    </p:spTree>
    <p:extLst>
      <p:ext uri="{BB962C8B-B14F-4D97-AF65-F5344CB8AC3E}">
        <p14:creationId xmlns:p14="http://schemas.microsoft.com/office/powerpoint/2010/main" val="366118175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Innehåll med bildtext">
    <p:spTree>
      <p:nvGrpSpPr>
        <p:cNvPr id="1" name=""/>
        <p:cNvGrpSpPr/>
        <p:nvPr/>
      </p:nvGrpSpPr>
      <p:grpSpPr>
        <a:xfrm>
          <a:off x="0" y="0"/>
          <a:ext cx="0" cy="0"/>
          <a:chOff x="0" y="0"/>
          <a:chExt cx="0" cy="0"/>
        </a:xfrm>
      </p:grpSpPr>
      <p:sp>
        <p:nvSpPr>
          <p:cNvPr id="2" name="Rubrik 1"/>
          <p:cNvSpPr>
            <a:spLocks noGrp="1"/>
          </p:cNvSpPr>
          <p:nvPr>
            <p:ph type="title"/>
          </p:nvPr>
        </p:nvSpPr>
        <p:spPr>
          <a:xfrm>
            <a:off x="609601" y="273050"/>
            <a:ext cx="4011084" cy="1162050"/>
          </a:xfrm>
        </p:spPr>
        <p:txBody>
          <a:bodyPr anchor="b"/>
          <a:lstStyle>
            <a:lvl1pPr algn="l">
              <a:defRPr sz="2000" b="1"/>
            </a:lvl1pPr>
          </a:lstStyle>
          <a:p>
            <a:r>
              <a:rPr lang="sv-SE"/>
              <a:t>Klicka här för att ändra format</a:t>
            </a:r>
          </a:p>
        </p:txBody>
      </p:sp>
      <p:sp>
        <p:nvSpPr>
          <p:cNvPr id="3" name="Platshållare för innehåll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4" name="Platshållare för text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sv-SE"/>
              <a:t>Klicka här för att ändra format på bakgrundstexten</a:t>
            </a:r>
          </a:p>
        </p:txBody>
      </p:sp>
      <p:sp>
        <p:nvSpPr>
          <p:cNvPr id="5" name="Rectangle 4"/>
          <p:cNvSpPr>
            <a:spLocks noGrp="1" noChangeArrowheads="1"/>
          </p:cNvSpPr>
          <p:nvPr>
            <p:ph type="dt" sz="half" idx="10"/>
          </p:nvPr>
        </p:nvSpPr>
        <p:spPr>
          <a:ln/>
        </p:spPr>
        <p:txBody>
          <a:bodyPr/>
          <a:lstStyle>
            <a:lvl1pPr>
              <a:defRPr/>
            </a:lvl1pPr>
          </a:lstStyle>
          <a:p>
            <a:pPr>
              <a:defRPr/>
            </a:pPr>
            <a:fld id="{5F68B8A9-77D5-4781-8952-C7364AE0F4E9}" type="datetime1">
              <a:rPr lang="en-US" altLang="en-US" smtClean="0"/>
              <a:t>3/17/2022</a:t>
            </a:fld>
            <a:endParaRPr lang="en-US" alt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7" name="Rectangle 6"/>
          <p:cNvSpPr>
            <a:spLocks noGrp="1" noChangeArrowheads="1"/>
          </p:cNvSpPr>
          <p:nvPr>
            <p:ph type="sldNum" sz="quarter" idx="12"/>
          </p:nvPr>
        </p:nvSpPr>
        <p:spPr>
          <a:ln/>
        </p:spPr>
        <p:txBody>
          <a:bodyPr/>
          <a:lstStyle>
            <a:lvl1pPr>
              <a:defRPr/>
            </a:lvl1pPr>
          </a:lstStyle>
          <a:p>
            <a:pPr>
              <a:defRPr/>
            </a:pPr>
            <a:fld id="{D192F570-C2BD-42B3-B196-84C485F9D864}" type="slidenum">
              <a:rPr lang="sv-SE" altLang="en-US"/>
              <a:pPr>
                <a:defRPr/>
              </a:pPr>
              <a:t>‹#›</a:t>
            </a:fld>
            <a:endParaRPr lang="sv-SE" altLang="en-US"/>
          </a:p>
        </p:txBody>
      </p:sp>
    </p:spTree>
    <p:extLst>
      <p:ext uri="{BB962C8B-B14F-4D97-AF65-F5344CB8AC3E}">
        <p14:creationId xmlns:p14="http://schemas.microsoft.com/office/powerpoint/2010/main" val="41318934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549CBD-9101-48D4-BCC6-3EC8740FDADE}"/>
              </a:ext>
            </a:extLst>
          </p:cNvPr>
          <p:cNvSpPr>
            <a:spLocks noGrp="1"/>
          </p:cNvSpPr>
          <p:nvPr>
            <p:ph type="title"/>
          </p:nvPr>
        </p:nvSpPr>
        <p:spPr/>
        <p:txBody>
          <a:bodyPr/>
          <a:lstStyle/>
          <a:p>
            <a:r>
              <a:rPr lang="zh-CN" altLang="en-US"/>
              <a:t>单击此处编辑母版标题样式</a:t>
            </a:r>
            <a:endParaRPr lang="en-US"/>
          </a:p>
        </p:txBody>
      </p:sp>
      <p:sp>
        <p:nvSpPr>
          <p:cNvPr id="3" name="内容占位符 2">
            <a:extLst>
              <a:ext uri="{FF2B5EF4-FFF2-40B4-BE49-F238E27FC236}">
                <a16:creationId xmlns:a16="http://schemas.microsoft.com/office/drawing/2014/main" id="{D55DD0EA-EBF9-4E79-8D1E-3CC899E3FF3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日期占位符 3">
            <a:extLst>
              <a:ext uri="{FF2B5EF4-FFF2-40B4-BE49-F238E27FC236}">
                <a16:creationId xmlns:a16="http://schemas.microsoft.com/office/drawing/2014/main" id="{7E39F824-2C08-463A-90D1-1C5DFAE9013E}"/>
              </a:ext>
            </a:extLst>
          </p:cNvPr>
          <p:cNvSpPr>
            <a:spLocks noGrp="1"/>
          </p:cNvSpPr>
          <p:nvPr>
            <p:ph type="dt" sz="half" idx="10"/>
          </p:nvPr>
        </p:nvSpPr>
        <p:spPr/>
        <p:txBody>
          <a:bodyPr/>
          <a:lstStyle/>
          <a:p>
            <a:fld id="{342341A4-9887-425E-B9CA-4A991E4C1C9E}" type="datetime1">
              <a:rPr lang="en-US" smtClean="0"/>
              <a:t>3/17/2022</a:t>
            </a:fld>
            <a:endParaRPr lang="en-US"/>
          </a:p>
        </p:txBody>
      </p:sp>
      <p:sp>
        <p:nvSpPr>
          <p:cNvPr id="5" name="页脚占位符 4">
            <a:extLst>
              <a:ext uri="{FF2B5EF4-FFF2-40B4-BE49-F238E27FC236}">
                <a16:creationId xmlns:a16="http://schemas.microsoft.com/office/drawing/2014/main" id="{BF2480B3-A1C7-4847-B347-764FB5AD8334}"/>
              </a:ext>
            </a:extLst>
          </p:cNvPr>
          <p:cNvSpPr>
            <a:spLocks noGrp="1"/>
          </p:cNvSpPr>
          <p:nvPr>
            <p:ph type="ftr" sz="quarter" idx="11"/>
          </p:nvPr>
        </p:nvSpPr>
        <p:spPr/>
        <p:txBody>
          <a:bodyPr/>
          <a:lstStyle/>
          <a:p>
            <a:endParaRPr lang="en-US"/>
          </a:p>
        </p:txBody>
      </p:sp>
      <p:sp>
        <p:nvSpPr>
          <p:cNvPr id="6" name="灯片编号占位符 5">
            <a:extLst>
              <a:ext uri="{FF2B5EF4-FFF2-40B4-BE49-F238E27FC236}">
                <a16:creationId xmlns:a16="http://schemas.microsoft.com/office/drawing/2014/main" id="{E3665893-E88A-4E50-B293-6150A9360193}"/>
              </a:ext>
            </a:extLst>
          </p:cNvPr>
          <p:cNvSpPr>
            <a:spLocks noGrp="1"/>
          </p:cNvSpPr>
          <p:nvPr>
            <p:ph type="sldNum" sz="quarter" idx="12"/>
          </p:nvPr>
        </p:nvSpPr>
        <p:spPr/>
        <p:txBody>
          <a:bodyPr/>
          <a:lstStyle/>
          <a:p>
            <a:fld id="{81611EC6-7AA4-4A57-9D19-36F8B34F792A}" type="slidenum">
              <a:rPr lang="en-US" smtClean="0"/>
              <a:t>‹#›</a:t>
            </a:fld>
            <a:endParaRPr lang="en-US"/>
          </a:p>
        </p:txBody>
      </p:sp>
    </p:spTree>
    <p:extLst>
      <p:ext uri="{BB962C8B-B14F-4D97-AF65-F5344CB8AC3E}">
        <p14:creationId xmlns:p14="http://schemas.microsoft.com/office/powerpoint/2010/main" val="15857049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Bild med bildtext">
    <p:spTree>
      <p:nvGrpSpPr>
        <p:cNvPr id="1" name=""/>
        <p:cNvGrpSpPr/>
        <p:nvPr/>
      </p:nvGrpSpPr>
      <p:grpSpPr>
        <a:xfrm>
          <a:off x="0" y="0"/>
          <a:ext cx="0" cy="0"/>
          <a:chOff x="0" y="0"/>
          <a:chExt cx="0" cy="0"/>
        </a:xfrm>
      </p:grpSpPr>
      <p:sp>
        <p:nvSpPr>
          <p:cNvPr id="2" name="Rubrik 1"/>
          <p:cNvSpPr>
            <a:spLocks noGrp="1"/>
          </p:cNvSpPr>
          <p:nvPr>
            <p:ph type="title"/>
          </p:nvPr>
        </p:nvSpPr>
        <p:spPr>
          <a:xfrm>
            <a:off x="2389717" y="4800600"/>
            <a:ext cx="7315200" cy="566738"/>
          </a:xfrm>
        </p:spPr>
        <p:txBody>
          <a:bodyPr anchor="b"/>
          <a:lstStyle>
            <a:lvl1pPr algn="l">
              <a:defRPr sz="2000" b="1"/>
            </a:lvl1pPr>
          </a:lstStyle>
          <a:p>
            <a:r>
              <a:rPr lang="sv-SE"/>
              <a:t>Klicka här för att ändra format</a:t>
            </a:r>
          </a:p>
        </p:txBody>
      </p:sp>
      <p:sp>
        <p:nvSpPr>
          <p:cNvPr id="3" name="Platshållare för bild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sv-SE" noProof="0"/>
              <a:t>Klicka på ikonen för att lägga till en bild</a:t>
            </a:r>
          </a:p>
        </p:txBody>
      </p:sp>
      <p:sp>
        <p:nvSpPr>
          <p:cNvPr id="4" name="Platshållare för text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sv-SE"/>
              <a:t>Klicka här för att ändra format på bakgrundstexten</a:t>
            </a:r>
          </a:p>
        </p:txBody>
      </p:sp>
      <p:sp>
        <p:nvSpPr>
          <p:cNvPr id="5" name="Rectangle 4"/>
          <p:cNvSpPr>
            <a:spLocks noGrp="1" noChangeArrowheads="1"/>
          </p:cNvSpPr>
          <p:nvPr>
            <p:ph type="dt" sz="half" idx="10"/>
          </p:nvPr>
        </p:nvSpPr>
        <p:spPr>
          <a:ln/>
        </p:spPr>
        <p:txBody>
          <a:bodyPr/>
          <a:lstStyle>
            <a:lvl1pPr>
              <a:defRPr/>
            </a:lvl1pPr>
          </a:lstStyle>
          <a:p>
            <a:pPr>
              <a:defRPr/>
            </a:pPr>
            <a:fld id="{14373102-8DD8-421A-8A6B-FDA8C02E4624}" type="datetime1">
              <a:rPr lang="en-US" altLang="en-US" smtClean="0"/>
              <a:t>3/17/2022</a:t>
            </a:fld>
            <a:endParaRPr lang="en-US" alt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7" name="Rectangle 6"/>
          <p:cNvSpPr>
            <a:spLocks noGrp="1" noChangeArrowheads="1"/>
          </p:cNvSpPr>
          <p:nvPr>
            <p:ph type="sldNum" sz="quarter" idx="12"/>
          </p:nvPr>
        </p:nvSpPr>
        <p:spPr>
          <a:ln/>
        </p:spPr>
        <p:txBody>
          <a:bodyPr/>
          <a:lstStyle>
            <a:lvl1pPr>
              <a:defRPr/>
            </a:lvl1pPr>
          </a:lstStyle>
          <a:p>
            <a:pPr>
              <a:defRPr/>
            </a:pPr>
            <a:fld id="{529F2DDC-6056-4993-944D-5513A2686EF7}" type="slidenum">
              <a:rPr lang="sv-SE" altLang="en-US"/>
              <a:pPr>
                <a:defRPr/>
              </a:pPr>
              <a:t>‹#›</a:t>
            </a:fld>
            <a:endParaRPr lang="sv-SE" altLang="en-US"/>
          </a:p>
        </p:txBody>
      </p:sp>
    </p:spTree>
    <p:extLst>
      <p:ext uri="{BB962C8B-B14F-4D97-AF65-F5344CB8AC3E}">
        <p14:creationId xmlns:p14="http://schemas.microsoft.com/office/powerpoint/2010/main" val="363013823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Rubrik och lodrät text">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sv-SE"/>
              <a:t>Klicka här för att ändra format</a:t>
            </a:r>
          </a:p>
        </p:txBody>
      </p:sp>
      <p:sp>
        <p:nvSpPr>
          <p:cNvPr id="3" name="Platshållare för lodrät text 2"/>
          <p:cNvSpPr>
            <a:spLocks noGrp="1"/>
          </p:cNvSpPr>
          <p:nvPr>
            <p:ph type="body" orient="vert" idx="1"/>
          </p:nvPr>
        </p:nvSpPr>
        <p:spPr/>
        <p:txBody>
          <a:bodyPr vert="eaVert"/>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4" name="Rectangle 4"/>
          <p:cNvSpPr>
            <a:spLocks noGrp="1" noChangeArrowheads="1"/>
          </p:cNvSpPr>
          <p:nvPr>
            <p:ph type="dt" sz="half" idx="10"/>
          </p:nvPr>
        </p:nvSpPr>
        <p:spPr>
          <a:ln/>
        </p:spPr>
        <p:txBody>
          <a:bodyPr/>
          <a:lstStyle>
            <a:lvl1pPr>
              <a:defRPr/>
            </a:lvl1pPr>
          </a:lstStyle>
          <a:p>
            <a:pPr>
              <a:defRPr/>
            </a:pPr>
            <a:fld id="{99892CD9-CF09-4308-ADDD-78461C72177E}" type="datetime1">
              <a:rPr lang="en-US" altLang="en-US" smtClean="0"/>
              <a:t>3/17/2022</a:t>
            </a:fld>
            <a:endParaRPr lang="en-US" alt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6" name="Rectangle 6"/>
          <p:cNvSpPr>
            <a:spLocks noGrp="1" noChangeArrowheads="1"/>
          </p:cNvSpPr>
          <p:nvPr>
            <p:ph type="sldNum" sz="quarter" idx="12"/>
          </p:nvPr>
        </p:nvSpPr>
        <p:spPr>
          <a:ln/>
        </p:spPr>
        <p:txBody>
          <a:bodyPr/>
          <a:lstStyle>
            <a:lvl1pPr>
              <a:defRPr/>
            </a:lvl1pPr>
          </a:lstStyle>
          <a:p>
            <a:pPr>
              <a:defRPr/>
            </a:pPr>
            <a:fld id="{E4C61F9D-C315-443A-A1DE-7D4276F87643}" type="slidenum">
              <a:rPr lang="sv-SE" altLang="en-US"/>
              <a:pPr>
                <a:defRPr/>
              </a:pPr>
              <a:t>‹#›</a:t>
            </a:fld>
            <a:endParaRPr lang="sv-SE" altLang="en-US"/>
          </a:p>
        </p:txBody>
      </p:sp>
    </p:spTree>
    <p:extLst>
      <p:ext uri="{BB962C8B-B14F-4D97-AF65-F5344CB8AC3E}">
        <p14:creationId xmlns:p14="http://schemas.microsoft.com/office/powerpoint/2010/main" val="400431565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Lodrät rubrik och text">
    <p:spTree>
      <p:nvGrpSpPr>
        <p:cNvPr id="1" name=""/>
        <p:cNvGrpSpPr/>
        <p:nvPr/>
      </p:nvGrpSpPr>
      <p:grpSpPr>
        <a:xfrm>
          <a:off x="0" y="0"/>
          <a:ext cx="0" cy="0"/>
          <a:chOff x="0" y="0"/>
          <a:chExt cx="0" cy="0"/>
        </a:xfrm>
      </p:grpSpPr>
      <p:sp>
        <p:nvSpPr>
          <p:cNvPr id="2" name="Lodrät rubrik 1"/>
          <p:cNvSpPr>
            <a:spLocks noGrp="1"/>
          </p:cNvSpPr>
          <p:nvPr>
            <p:ph type="title" orient="vert"/>
          </p:nvPr>
        </p:nvSpPr>
        <p:spPr>
          <a:xfrm>
            <a:off x="8839200" y="274639"/>
            <a:ext cx="2743200" cy="5851525"/>
          </a:xfrm>
        </p:spPr>
        <p:txBody>
          <a:bodyPr vert="eaVert"/>
          <a:lstStyle/>
          <a:p>
            <a:r>
              <a:rPr lang="sv-SE"/>
              <a:t>Klicka här för att ändra format</a:t>
            </a:r>
          </a:p>
        </p:txBody>
      </p:sp>
      <p:sp>
        <p:nvSpPr>
          <p:cNvPr id="3" name="Platshållare för lodrät text 2"/>
          <p:cNvSpPr>
            <a:spLocks noGrp="1"/>
          </p:cNvSpPr>
          <p:nvPr>
            <p:ph type="body" orient="vert" idx="1"/>
          </p:nvPr>
        </p:nvSpPr>
        <p:spPr>
          <a:xfrm>
            <a:off x="609600" y="274639"/>
            <a:ext cx="8026400" cy="5851525"/>
          </a:xfrm>
        </p:spPr>
        <p:txBody>
          <a:bodyPr vert="eaVert"/>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4" name="Rectangle 4"/>
          <p:cNvSpPr>
            <a:spLocks noGrp="1" noChangeArrowheads="1"/>
          </p:cNvSpPr>
          <p:nvPr>
            <p:ph type="dt" sz="half" idx="10"/>
          </p:nvPr>
        </p:nvSpPr>
        <p:spPr>
          <a:ln/>
        </p:spPr>
        <p:txBody>
          <a:bodyPr/>
          <a:lstStyle>
            <a:lvl1pPr>
              <a:defRPr/>
            </a:lvl1pPr>
          </a:lstStyle>
          <a:p>
            <a:pPr>
              <a:defRPr/>
            </a:pPr>
            <a:fld id="{266DE463-0E0F-4EB4-B97B-FF24C00946AB}" type="datetime1">
              <a:rPr lang="en-US" altLang="en-US" smtClean="0"/>
              <a:t>3/17/2022</a:t>
            </a:fld>
            <a:endParaRPr lang="en-US" alt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6" name="Rectangle 6"/>
          <p:cNvSpPr>
            <a:spLocks noGrp="1" noChangeArrowheads="1"/>
          </p:cNvSpPr>
          <p:nvPr>
            <p:ph type="sldNum" sz="quarter" idx="12"/>
          </p:nvPr>
        </p:nvSpPr>
        <p:spPr>
          <a:ln/>
        </p:spPr>
        <p:txBody>
          <a:bodyPr/>
          <a:lstStyle>
            <a:lvl1pPr>
              <a:defRPr/>
            </a:lvl1pPr>
          </a:lstStyle>
          <a:p>
            <a:pPr>
              <a:defRPr/>
            </a:pPr>
            <a:fld id="{AB7C8A28-D145-492D-8B6F-9C5A29542DCA}" type="slidenum">
              <a:rPr lang="sv-SE" altLang="en-US"/>
              <a:pPr>
                <a:defRPr/>
              </a:pPr>
              <a:t>‹#›</a:t>
            </a:fld>
            <a:endParaRPr lang="sv-SE" altLang="en-US"/>
          </a:p>
        </p:txBody>
      </p:sp>
    </p:spTree>
    <p:extLst>
      <p:ext uri="{BB962C8B-B14F-4D97-AF65-F5344CB8AC3E}">
        <p14:creationId xmlns:p14="http://schemas.microsoft.com/office/powerpoint/2010/main" val="16251200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8677E1-CCEB-49B1-AB9A-073AE76630AB}"/>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en-US"/>
          </a:p>
        </p:txBody>
      </p:sp>
      <p:sp>
        <p:nvSpPr>
          <p:cNvPr id="3" name="文本占位符 2">
            <a:extLst>
              <a:ext uri="{FF2B5EF4-FFF2-40B4-BE49-F238E27FC236}">
                <a16:creationId xmlns:a16="http://schemas.microsoft.com/office/drawing/2014/main" id="{F710621C-735B-443D-8380-9A346C2FF6E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4C2CB4F-3FD4-4B7F-897C-990B54BA7A87}"/>
              </a:ext>
            </a:extLst>
          </p:cNvPr>
          <p:cNvSpPr>
            <a:spLocks noGrp="1"/>
          </p:cNvSpPr>
          <p:nvPr>
            <p:ph type="dt" sz="half" idx="10"/>
          </p:nvPr>
        </p:nvSpPr>
        <p:spPr/>
        <p:txBody>
          <a:bodyPr/>
          <a:lstStyle/>
          <a:p>
            <a:fld id="{29B03C55-6262-43A4-A885-4E28AE20F777}" type="datetime1">
              <a:rPr lang="en-US" smtClean="0"/>
              <a:t>3/17/2022</a:t>
            </a:fld>
            <a:endParaRPr lang="en-US"/>
          </a:p>
        </p:txBody>
      </p:sp>
      <p:sp>
        <p:nvSpPr>
          <p:cNvPr id="5" name="页脚占位符 4">
            <a:extLst>
              <a:ext uri="{FF2B5EF4-FFF2-40B4-BE49-F238E27FC236}">
                <a16:creationId xmlns:a16="http://schemas.microsoft.com/office/drawing/2014/main" id="{3E468A3D-5D42-4375-9955-D32224AE9649}"/>
              </a:ext>
            </a:extLst>
          </p:cNvPr>
          <p:cNvSpPr>
            <a:spLocks noGrp="1"/>
          </p:cNvSpPr>
          <p:nvPr>
            <p:ph type="ftr" sz="quarter" idx="11"/>
          </p:nvPr>
        </p:nvSpPr>
        <p:spPr/>
        <p:txBody>
          <a:bodyPr/>
          <a:lstStyle/>
          <a:p>
            <a:endParaRPr lang="en-US"/>
          </a:p>
        </p:txBody>
      </p:sp>
      <p:sp>
        <p:nvSpPr>
          <p:cNvPr id="6" name="灯片编号占位符 5">
            <a:extLst>
              <a:ext uri="{FF2B5EF4-FFF2-40B4-BE49-F238E27FC236}">
                <a16:creationId xmlns:a16="http://schemas.microsoft.com/office/drawing/2014/main" id="{1471A9FE-87B5-4C9D-98F0-D969F1827B4F}"/>
              </a:ext>
            </a:extLst>
          </p:cNvPr>
          <p:cNvSpPr>
            <a:spLocks noGrp="1"/>
          </p:cNvSpPr>
          <p:nvPr>
            <p:ph type="sldNum" sz="quarter" idx="12"/>
          </p:nvPr>
        </p:nvSpPr>
        <p:spPr/>
        <p:txBody>
          <a:bodyPr/>
          <a:lstStyle/>
          <a:p>
            <a:fld id="{81611EC6-7AA4-4A57-9D19-36F8B34F792A}" type="slidenum">
              <a:rPr lang="en-US" smtClean="0"/>
              <a:t>‹#›</a:t>
            </a:fld>
            <a:endParaRPr lang="en-US"/>
          </a:p>
        </p:txBody>
      </p:sp>
    </p:spTree>
    <p:extLst>
      <p:ext uri="{BB962C8B-B14F-4D97-AF65-F5344CB8AC3E}">
        <p14:creationId xmlns:p14="http://schemas.microsoft.com/office/powerpoint/2010/main" val="23249936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43E5BC-838F-460E-BC5F-BE315469E4AD}"/>
              </a:ext>
            </a:extLst>
          </p:cNvPr>
          <p:cNvSpPr>
            <a:spLocks noGrp="1"/>
          </p:cNvSpPr>
          <p:nvPr>
            <p:ph type="title"/>
          </p:nvPr>
        </p:nvSpPr>
        <p:spPr/>
        <p:txBody>
          <a:bodyPr/>
          <a:lstStyle/>
          <a:p>
            <a:r>
              <a:rPr lang="zh-CN" altLang="en-US"/>
              <a:t>单击此处编辑母版标题样式</a:t>
            </a:r>
            <a:endParaRPr lang="en-US"/>
          </a:p>
        </p:txBody>
      </p:sp>
      <p:sp>
        <p:nvSpPr>
          <p:cNvPr id="3" name="内容占位符 2">
            <a:extLst>
              <a:ext uri="{FF2B5EF4-FFF2-40B4-BE49-F238E27FC236}">
                <a16:creationId xmlns:a16="http://schemas.microsoft.com/office/drawing/2014/main" id="{F780D80E-A95F-4BAB-ACE0-53532ED628BC}"/>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内容占位符 3">
            <a:extLst>
              <a:ext uri="{FF2B5EF4-FFF2-40B4-BE49-F238E27FC236}">
                <a16:creationId xmlns:a16="http://schemas.microsoft.com/office/drawing/2014/main" id="{E2F7B43B-4AFC-401C-852F-626E0AA4A110}"/>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5" name="日期占位符 4">
            <a:extLst>
              <a:ext uri="{FF2B5EF4-FFF2-40B4-BE49-F238E27FC236}">
                <a16:creationId xmlns:a16="http://schemas.microsoft.com/office/drawing/2014/main" id="{E1939880-BB4C-44FA-87A8-EAC0A1551368}"/>
              </a:ext>
            </a:extLst>
          </p:cNvPr>
          <p:cNvSpPr>
            <a:spLocks noGrp="1"/>
          </p:cNvSpPr>
          <p:nvPr>
            <p:ph type="dt" sz="half" idx="10"/>
          </p:nvPr>
        </p:nvSpPr>
        <p:spPr/>
        <p:txBody>
          <a:bodyPr/>
          <a:lstStyle/>
          <a:p>
            <a:fld id="{229A4090-9C58-4842-B822-002393C0C7A6}" type="datetime1">
              <a:rPr lang="en-US" smtClean="0"/>
              <a:t>3/17/2022</a:t>
            </a:fld>
            <a:endParaRPr lang="en-US"/>
          </a:p>
        </p:txBody>
      </p:sp>
      <p:sp>
        <p:nvSpPr>
          <p:cNvPr id="6" name="页脚占位符 5">
            <a:extLst>
              <a:ext uri="{FF2B5EF4-FFF2-40B4-BE49-F238E27FC236}">
                <a16:creationId xmlns:a16="http://schemas.microsoft.com/office/drawing/2014/main" id="{4962D218-614C-47A8-9D86-E3275B6ABC06}"/>
              </a:ext>
            </a:extLst>
          </p:cNvPr>
          <p:cNvSpPr>
            <a:spLocks noGrp="1"/>
          </p:cNvSpPr>
          <p:nvPr>
            <p:ph type="ftr" sz="quarter" idx="11"/>
          </p:nvPr>
        </p:nvSpPr>
        <p:spPr/>
        <p:txBody>
          <a:bodyPr/>
          <a:lstStyle/>
          <a:p>
            <a:endParaRPr lang="en-US"/>
          </a:p>
        </p:txBody>
      </p:sp>
      <p:sp>
        <p:nvSpPr>
          <p:cNvPr id="7" name="灯片编号占位符 6">
            <a:extLst>
              <a:ext uri="{FF2B5EF4-FFF2-40B4-BE49-F238E27FC236}">
                <a16:creationId xmlns:a16="http://schemas.microsoft.com/office/drawing/2014/main" id="{D4DE3DB2-372C-4781-9F7A-B2B129B8A4BC}"/>
              </a:ext>
            </a:extLst>
          </p:cNvPr>
          <p:cNvSpPr>
            <a:spLocks noGrp="1"/>
          </p:cNvSpPr>
          <p:nvPr>
            <p:ph type="sldNum" sz="quarter" idx="12"/>
          </p:nvPr>
        </p:nvSpPr>
        <p:spPr/>
        <p:txBody>
          <a:bodyPr/>
          <a:lstStyle/>
          <a:p>
            <a:fld id="{81611EC6-7AA4-4A57-9D19-36F8B34F792A}" type="slidenum">
              <a:rPr lang="en-US" smtClean="0"/>
              <a:t>‹#›</a:t>
            </a:fld>
            <a:endParaRPr lang="en-US"/>
          </a:p>
        </p:txBody>
      </p:sp>
    </p:spTree>
    <p:extLst>
      <p:ext uri="{BB962C8B-B14F-4D97-AF65-F5344CB8AC3E}">
        <p14:creationId xmlns:p14="http://schemas.microsoft.com/office/powerpoint/2010/main" val="19094154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83E250-0DE4-44F9-B51D-E016B323B261}"/>
              </a:ext>
            </a:extLst>
          </p:cNvPr>
          <p:cNvSpPr>
            <a:spLocks noGrp="1"/>
          </p:cNvSpPr>
          <p:nvPr>
            <p:ph type="title"/>
          </p:nvPr>
        </p:nvSpPr>
        <p:spPr>
          <a:xfrm>
            <a:off x="839788" y="365125"/>
            <a:ext cx="10515600" cy="1325563"/>
          </a:xfrm>
        </p:spPr>
        <p:txBody>
          <a:bodyPr/>
          <a:lstStyle/>
          <a:p>
            <a:r>
              <a:rPr lang="zh-CN" altLang="en-US"/>
              <a:t>单击此处编辑母版标题样式</a:t>
            </a:r>
            <a:endParaRPr lang="en-US"/>
          </a:p>
        </p:txBody>
      </p:sp>
      <p:sp>
        <p:nvSpPr>
          <p:cNvPr id="3" name="文本占位符 2">
            <a:extLst>
              <a:ext uri="{FF2B5EF4-FFF2-40B4-BE49-F238E27FC236}">
                <a16:creationId xmlns:a16="http://schemas.microsoft.com/office/drawing/2014/main" id="{38A7CAB5-F162-46A5-B37E-426763EF11E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AA7F759-6E85-4469-9ED5-D14959542B45}"/>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5" name="文本占位符 4">
            <a:extLst>
              <a:ext uri="{FF2B5EF4-FFF2-40B4-BE49-F238E27FC236}">
                <a16:creationId xmlns:a16="http://schemas.microsoft.com/office/drawing/2014/main" id="{608F36EC-A317-42B2-B793-5CAA14C0D61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419191C-5A3C-4DF2-ACBD-4BBF377F8738}"/>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7" name="日期占位符 6">
            <a:extLst>
              <a:ext uri="{FF2B5EF4-FFF2-40B4-BE49-F238E27FC236}">
                <a16:creationId xmlns:a16="http://schemas.microsoft.com/office/drawing/2014/main" id="{01F0F054-0E53-4310-98F6-2F8B8FF5815B}"/>
              </a:ext>
            </a:extLst>
          </p:cNvPr>
          <p:cNvSpPr>
            <a:spLocks noGrp="1"/>
          </p:cNvSpPr>
          <p:nvPr>
            <p:ph type="dt" sz="half" idx="10"/>
          </p:nvPr>
        </p:nvSpPr>
        <p:spPr/>
        <p:txBody>
          <a:bodyPr/>
          <a:lstStyle/>
          <a:p>
            <a:fld id="{411722AF-249C-49AB-A872-72400DDAB1B4}" type="datetime1">
              <a:rPr lang="en-US" smtClean="0"/>
              <a:t>3/17/2022</a:t>
            </a:fld>
            <a:endParaRPr lang="en-US"/>
          </a:p>
        </p:txBody>
      </p:sp>
      <p:sp>
        <p:nvSpPr>
          <p:cNvPr id="8" name="页脚占位符 7">
            <a:extLst>
              <a:ext uri="{FF2B5EF4-FFF2-40B4-BE49-F238E27FC236}">
                <a16:creationId xmlns:a16="http://schemas.microsoft.com/office/drawing/2014/main" id="{A4D0979B-1EC7-4982-A7A8-213B1EBAFA97}"/>
              </a:ext>
            </a:extLst>
          </p:cNvPr>
          <p:cNvSpPr>
            <a:spLocks noGrp="1"/>
          </p:cNvSpPr>
          <p:nvPr>
            <p:ph type="ftr" sz="quarter" idx="11"/>
          </p:nvPr>
        </p:nvSpPr>
        <p:spPr/>
        <p:txBody>
          <a:bodyPr/>
          <a:lstStyle/>
          <a:p>
            <a:endParaRPr lang="en-US"/>
          </a:p>
        </p:txBody>
      </p:sp>
      <p:sp>
        <p:nvSpPr>
          <p:cNvPr id="9" name="灯片编号占位符 8">
            <a:extLst>
              <a:ext uri="{FF2B5EF4-FFF2-40B4-BE49-F238E27FC236}">
                <a16:creationId xmlns:a16="http://schemas.microsoft.com/office/drawing/2014/main" id="{0B60ABC6-D9B6-406F-83C8-392415A65CB5}"/>
              </a:ext>
            </a:extLst>
          </p:cNvPr>
          <p:cNvSpPr>
            <a:spLocks noGrp="1"/>
          </p:cNvSpPr>
          <p:nvPr>
            <p:ph type="sldNum" sz="quarter" idx="12"/>
          </p:nvPr>
        </p:nvSpPr>
        <p:spPr/>
        <p:txBody>
          <a:bodyPr/>
          <a:lstStyle/>
          <a:p>
            <a:fld id="{81611EC6-7AA4-4A57-9D19-36F8B34F792A}" type="slidenum">
              <a:rPr lang="en-US" smtClean="0"/>
              <a:t>‹#›</a:t>
            </a:fld>
            <a:endParaRPr lang="en-US"/>
          </a:p>
        </p:txBody>
      </p:sp>
    </p:spTree>
    <p:extLst>
      <p:ext uri="{BB962C8B-B14F-4D97-AF65-F5344CB8AC3E}">
        <p14:creationId xmlns:p14="http://schemas.microsoft.com/office/powerpoint/2010/main" val="11164771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812D1D-EAAA-47FA-AE15-A8B7AA498491}"/>
              </a:ext>
            </a:extLst>
          </p:cNvPr>
          <p:cNvSpPr>
            <a:spLocks noGrp="1"/>
          </p:cNvSpPr>
          <p:nvPr>
            <p:ph type="title"/>
          </p:nvPr>
        </p:nvSpPr>
        <p:spPr/>
        <p:txBody>
          <a:bodyPr/>
          <a:lstStyle/>
          <a:p>
            <a:r>
              <a:rPr lang="zh-CN" altLang="en-US"/>
              <a:t>单击此处编辑母版标题样式</a:t>
            </a:r>
            <a:endParaRPr lang="en-US"/>
          </a:p>
        </p:txBody>
      </p:sp>
      <p:sp>
        <p:nvSpPr>
          <p:cNvPr id="3" name="日期占位符 2">
            <a:extLst>
              <a:ext uri="{FF2B5EF4-FFF2-40B4-BE49-F238E27FC236}">
                <a16:creationId xmlns:a16="http://schemas.microsoft.com/office/drawing/2014/main" id="{CB0C4955-89C6-4469-AECE-87C74E33B655}"/>
              </a:ext>
            </a:extLst>
          </p:cNvPr>
          <p:cNvSpPr>
            <a:spLocks noGrp="1"/>
          </p:cNvSpPr>
          <p:nvPr>
            <p:ph type="dt" sz="half" idx="10"/>
          </p:nvPr>
        </p:nvSpPr>
        <p:spPr/>
        <p:txBody>
          <a:bodyPr/>
          <a:lstStyle/>
          <a:p>
            <a:fld id="{ADE803EB-D5F0-44D2-B0F0-5233D48D0CA4}" type="datetime1">
              <a:rPr lang="en-US" smtClean="0"/>
              <a:t>3/17/2022</a:t>
            </a:fld>
            <a:endParaRPr lang="en-US"/>
          </a:p>
        </p:txBody>
      </p:sp>
      <p:sp>
        <p:nvSpPr>
          <p:cNvPr id="4" name="页脚占位符 3">
            <a:extLst>
              <a:ext uri="{FF2B5EF4-FFF2-40B4-BE49-F238E27FC236}">
                <a16:creationId xmlns:a16="http://schemas.microsoft.com/office/drawing/2014/main" id="{9F2FB02D-B3F6-4ADC-8911-2ACCADAD4FBD}"/>
              </a:ext>
            </a:extLst>
          </p:cNvPr>
          <p:cNvSpPr>
            <a:spLocks noGrp="1"/>
          </p:cNvSpPr>
          <p:nvPr>
            <p:ph type="ftr" sz="quarter" idx="11"/>
          </p:nvPr>
        </p:nvSpPr>
        <p:spPr/>
        <p:txBody>
          <a:bodyPr/>
          <a:lstStyle/>
          <a:p>
            <a:endParaRPr lang="en-US"/>
          </a:p>
        </p:txBody>
      </p:sp>
      <p:sp>
        <p:nvSpPr>
          <p:cNvPr id="5" name="灯片编号占位符 4">
            <a:extLst>
              <a:ext uri="{FF2B5EF4-FFF2-40B4-BE49-F238E27FC236}">
                <a16:creationId xmlns:a16="http://schemas.microsoft.com/office/drawing/2014/main" id="{E6A03128-0FCA-4A7B-B03C-BB21056BF430}"/>
              </a:ext>
            </a:extLst>
          </p:cNvPr>
          <p:cNvSpPr>
            <a:spLocks noGrp="1"/>
          </p:cNvSpPr>
          <p:nvPr>
            <p:ph type="sldNum" sz="quarter" idx="12"/>
          </p:nvPr>
        </p:nvSpPr>
        <p:spPr/>
        <p:txBody>
          <a:bodyPr/>
          <a:lstStyle/>
          <a:p>
            <a:fld id="{81611EC6-7AA4-4A57-9D19-36F8B34F792A}" type="slidenum">
              <a:rPr lang="en-US" smtClean="0"/>
              <a:t>‹#›</a:t>
            </a:fld>
            <a:endParaRPr lang="en-US"/>
          </a:p>
        </p:txBody>
      </p:sp>
    </p:spTree>
    <p:extLst>
      <p:ext uri="{BB962C8B-B14F-4D97-AF65-F5344CB8AC3E}">
        <p14:creationId xmlns:p14="http://schemas.microsoft.com/office/powerpoint/2010/main" val="34984071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03B8705-2ABE-4FC8-BCFC-D98B2D9506A2}"/>
              </a:ext>
            </a:extLst>
          </p:cNvPr>
          <p:cNvSpPr>
            <a:spLocks noGrp="1"/>
          </p:cNvSpPr>
          <p:nvPr>
            <p:ph type="dt" sz="half" idx="10"/>
          </p:nvPr>
        </p:nvSpPr>
        <p:spPr/>
        <p:txBody>
          <a:bodyPr/>
          <a:lstStyle/>
          <a:p>
            <a:fld id="{CAE75A77-502F-471F-AD39-1341C907778E}" type="datetime1">
              <a:rPr lang="en-US" smtClean="0"/>
              <a:t>3/17/2022</a:t>
            </a:fld>
            <a:endParaRPr lang="en-US"/>
          </a:p>
        </p:txBody>
      </p:sp>
      <p:sp>
        <p:nvSpPr>
          <p:cNvPr id="3" name="页脚占位符 2">
            <a:extLst>
              <a:ext uri="{FF2B5EF4-FFF2-40B4-BE49-F238E27FC236}">
                <a16:creationId xmlns:a16="http://schemas.microsoft.com/office/drawing/2014/main" id="{98B98DA7-EAE6-4BB2-89E1-880AEA442D17}"/>
              </a:ext>
            </a:extLst>
          </p:cNvPr>
          <p:cNvSpPr>
            <a:spLocks noGrp="1"/>
          </p:cNvSpPr>
          <p:nvPr>
            <p:ph type="ftr" sz="quarter" idx="11"/>
          </p:nvPr>
        </p:nvSpPr>
        <p:spPr/>
        <p:txBody>
          <a:bodyPr/>
          <a:lstStyle/>
          <a:p>
            <a:endParaRPr lang="en-US"/>
          </a:p>
        </p:txBody>
      </p:sp>
      <p:sp>
        <p:nvSpPr>
          <p:cNvPr id="4" name="灯片编号占位符 3">
            <a:extLst>
              <a:ext uri="{FF2B5EF4-FFF2-40B4-BE49-F238E27FC236}">
                <a16:creationId xmlns:a16="http://schemas.microsoft.com/office/drawing/2014/main" id="{7469BAF4-2A05-40C8-BD56-090A8D408F94}"/>
              </a:ext>
            </a:extLst>
          </p:cNvPr>
          <p:cNvSpPr>
            <a:spLocks noGrp="1"/>
          </p:cNvSpPr>
          <p:nvPr>
            <p:ph type="sldNum" sz="quarter" idx="12"/>
          </p:nvPr>
        </p:nvSpPr>
        <p:spPr/>
        <p:txBody>
          <a:bodyPr/>
          <a:lstStyle/>
          <a:p>
            <a:fld id="{81611EC6-7AA4-4A57-9D19-36F8B34F792A}" type="slidenum">
              <a:rPr lang="en-US" smtClean="0"/>
              <a:t>‹#›</a:t>
            </a:fld>
            <a:endParaRPr lang="en-US"/>
          </a:p>
        </p:txBody>
      </p:sp>
    </p:spTree>
    <p:extLst>
      <p:ext uri="{BB962C8B-B14F-4D97-AF65-F5344CB8AC3E}">
        <p14:creationId xmlns:p14="http://schemas.microsoft.com/office/powerpoint/2010/main" val="29008322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AD4B93-7450-4368-9DD8-4E51CB755264}"/>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a:p>
        </p:txBody>
      </p:sp>
      <p:sp>
        <p:nvSpPr>
          <p:cNvPr id="3" name="内容占位符 2">
            <a:extLst>
              <a:ext uri="{FF2B5EF4-FFF2-40B4-BE49-F238E27FC236}">
                <a16:creationId xmlns:a16="http://schemas.microsoft.com/office/drawing/2014/main" id="{1E576727-8C33-4FC2-913C-EDE5A454108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文本占位符 3">
            <a:extLst>
              <a:ext uri="{FF2B5EF4-FFF2-40B4-BE49-F238E27FC236}">
                <a16:creationId xmlns:a16="http://schemas.microsoft.com/office/drawing/2014/main" id="{8898EDB9-6DC8-43E6-A256-B116965F027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34D7879-9EE4-45F1-9CA5-23D7109956E9}"/>
              </a:ext>
            </a:extLst>
          </p:cNvPr>
          <p:cNvSpPr>
            <a:spLocks noGrp="1"/>
          </p:cNvSpPr>
          <p:nvPr>
            <p:ph type="dt" sz="half" idx="10"/>
          </p:nvPr>
        </p:nvSpPr>
        <p:spPr/>
        <p:txBody>
          <a:bodyPr/>
          <a:lstStyle/>
          <a:p>
            <a:fld id="{E89257AE-A34D-433D-B589-AC5E4DB22186}" type="datetime1">
              <a:rPr lang="en-US" smtClean="0"/>
              <a:t>3/17/2022</a:t>
            </a:fld>
            <a:endParaRPr lang="en-US"/>
          </a:p>
        </p:txBody>
      </p:sp>
      <p:sp>
        <p:nvSpPr>
          <p:cNvPr id="6" name="页脚占位符 5">
            <a:extLst>
              <a:ext uri="{FF2B5EF4-FFF2-40B4-BE49-F238E27FC236}">
                <a16:creationId xmlns:a16="http://schemas.microsoft.com/office/drawing/2014/main" id="{2B7B4E93-D375-49A2-8C5C-1AE701BA4B37}"/>
              </a:ext>
            </a:extLst>
          </p:cNvPr>
          <p:cNvSpPr>
            <a:spLocks noGrp="1"/>
          </p:cNvSpPr>
          <p:nvPr>
            <p:ph type="ftr" sz="quarter" idx="11"/>
          </p:nvPr>
        </p:nvSpPr>
        <p:spPr/>
        <p:txBody>
          <a:bodyPr/>
          <a:lstStyle/>
          <a:p>
            <a:endParaRPr lang="en-US"/>
          </a:p>
        </p:txBody>
      </p:sp>
      <p:sp>
        <p:nvSpPr>
          <p:cNvPr id="7" name="灯片编号占位符 6">
            <a:extLst>
              <a:ext uri="{FF2B5EF4-FFF2-40B4-BE49-F238E27FC236}">
                <a16:creationId xmlns:a16="http://schemas.microsoft.com/office/drawing/2014/main" id="{FF0FA1EF-93C3-4E68-9AF4-DFB04A855287}"/>
              </a:ext>
            </a:extLst>
          </p:cNvPr>
          <p:cNvSpPr>
            <a:spLocks noGrp="1"/>
          </p:cNvSpPr>
          <p:nvPr>
            <p:ph type="sldNum" sz="quarter" idx="12"/>
          </p:nvPr>
        </p:nvSpPr>
        <p:spPr/>
        <p:txBody>
          <a:bodyPr/>
          <a:lstStyle/>
          <a:p>
            <a:fld id="{81611EC6-7AA4-4A57-9D19-36F8B34F792A}" type="slidenum">
              <a:rPr lang="en-US" smtClean="0"/>
              <a:t>‹#›</a:t>
            </a:fld>
            <a:endParaRPr lang="en-US"/>
          </a:p>
        </p:txBody>
      </p:sp>
    </p:spTree>
    <p:extLst>
      <p:ext uri="{BB962C8B-B14F-4D97-AF65-F5344CB8AC3E}">
        <p14:creationId xmlns:p14="http://schemas.microsoft.com/office/powerpoint/2010/main" val="41511176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037937-B0C9-4C6C-9D84-9D3D1AFB40E7}"/>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a:p>
        </p:txBody>
      </p:sp>
      <p:sp>
        <p:nvSpPr>
          <p:cNvPr id="3" name="图片占位符 2">
            <a:extLst>
              <a:ext uri="{FF2B5EF4-FFF2-40B4-BE49-F238E27FC236}">
                <a16:creationId xmlns:a16="http://schemas.microsoft.com/office/drawing/2014/main" id="{16DD752A-D7AB-4259-9A8D-A90CE9F0B33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文本占位符 3">
            <a:extLst>
              <a:ext uri="{FF2B5EF4-FFF2-40B4-BE49-F238E27FC236}">
                <a16:creationId xmlns:a16="http://schemas.microsoft.com/office/drawing/2014/main" id="{44804268-658A-49C3-AA93-553976B81E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0F30550-44BB-4049-B8A0-2EEA93801C7F}"/>
              </a:ext>
            </a:extLst>
          </p:cNvPr>
          <p:cNvSpPr>
            <a:spLocks noGrp="1"/>
          </p:cNvSpPr>
          <p:nvPr>
            <p:ph type="dt" sz="half" idx="10"/>
          </p:nvPr>
        </p:nvSpPr>
        <p:spPr/>
        <p:txBody>
          <a:bodyPr/>
          <a:lstStyle/>
          <a:p>
            <a:fld id="{4830F165-6A9A-4A3C-BB63-FA36316CF163}" type="datetime1">
              <a:rPr lang="en-US" smtClean="0"/>
              <a:t>3/17/2022</a:t>
            </a:fld>
            <a:endParaRPr lang="en-US"/>
          </a:p>
        </p:txBody>
      </p:sp>
      <p:sp>
        <p:nvSpPr>
          <p:cNvPr id="6" name="页脚占位符 5">
            <a:extLst>
              <a:ext uri="{FF2B5EF4-FFF2-40B4-BE49-F238E27FC236}">
                <a16:creationId xmlns:a16="http://schemas.microsoft.com/office/drawing/2014/main" id="{C7B2E30C-144A-4720-8F6E-60BF76830D7F}"/>
              </a:ext>
            </a:extLst>
          </p:cNvPr>
          <p:cNvSpPr>
            <a:spLocks noGrp="1"/>
          </p:cNvSpPr>
          <p:nvPr>
            <p:ph type="ftr" sz="quarter" idx="11"/>
          </p:nvPr>
        </p:nvSpPr>
        <p:spPr/>
        <p:txBody>
          <a:bodyPr/>
          <a:lstStyle/>
          <a:p>
            <a:endParaRPr lang="en-US"/>
          </a:p>
        </p:txBody>
      </p:sp>
      <p:sp>
        <p:nvSpPr>
          <p:cNvPr id="7" name="灯片编号占位符 6">
            <a:extLst>
              <a:ext uri="{FF2B5EF4-FFF2-40B4-BE49-F238E27FC236}">
                <a16:creationId xmlns:a16="http://schemas.microsoft.com/office/drawing/2014/main" id="{91912408-6E91-44BF-A610-CF77163FDFA3}"/>
              </a:ext>
            </a:extLst>
          </p:cNvPr>
          <p:cNvSpPr>
            <a:spLocks noGrp="1"/>
          </p:cNvSpPr>
          <p:nvPr>
            <p:ph type="sldNum" sz="quarter" idx="12"/>
          </p:nvPr>
        </p:nvSpPr>
        <p:spPr/>
        <p:txBody>
          <a:bodyPr/>
          <a:lstStyle/>
          <a:p>
            <a:fld id="{81611EC6-7AA4-4A57-9D19-36F8B34F792A}" type="slidenum">
              <a:rPr lang="en-US" smtClean="0"/>
              <a:t>‹#›</a:t>
            </a:fld>
            <a:endParaRPr lang="en-US"/>
          </a:p>
        </p:txBody>
      </p:sp>
    </p:spTree>
    <p:extLst>
      <p:ext uri="{BB962C8B-B14F-4D97-AF65-F5344CB8AC3E}">
        <p14:creationId xmlns:p14="http://schemas.microsoft.com/office/powerpoint/2010/main" val="25615040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753F8C5D-1A19-4678-AA7A-4BC77D75106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a:p>
        </p:txBody>
      </p:sp>
      <p:sp>
        <p:nvSpPr>
          <p:cNvPr id="3" name="文本占位符 2">
            <a:extLst>
              <a:ext uri="{FF2B5EF4-FFF2-40B4-BE49-F238E27FC236}">
                <a16:creationId xmlns:a16="http://schemas.microsoft.com/office/drawing/2014/main" id="{8F1FFC4F-274B-4C24-AEDA-8DBE107DA41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日期占位符 3">
            <a:extLst>
              <a:ext uri="{FF2B5EF4-FFF2-40B4-BE49-F238E27FC236}">
                <a16:creationId xmlns:a16="http://schemas.microsoft.com/office/drawing/2014/main" id="{043D871B-B6EF-4A56-AC9A-ED5119A6767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23D826-93F8-4FB0-B325-9FAA74F5A480}" type="datetime1">
              <a:rPr lang="en-US" smtClean="0"/>
              <a:t>3/17/2022</a:t>
            </a:fld>
            <a:endParaRPr lang="en-US"/>
          </a:p>
        </p:txBody>
      </p:sp>
      <p:sp>
        <p:nvSpPr>
          <p:cNvPr id="5" name="页脚占位符 4">
            <a:extLst>
              <a:ext uri="{FF2B5EF4-FFF2-40B4-BE49-F238E27FC236}">
                <a16:creationId xmlns:a16="http://schemas.microsoft.com/office/drawing/2014/main" id="{618D6CC6-A581-4FDF-9B9C-3C7A42194BA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灯片编号占位符 5">
            <a:extLst>
              <a:ext uri="{FF2B5EF4-FFF2-40B4-BE49-F238E27FC236}">
                <a16:creationId xmlns:a16="http://schemas.microsoft.com/office/drawing/2014/main" id="{4D3DBDE2-5FA3-427E-8187-78F91CE8707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1611EC6-7AA4-4A57-9D19-36F8B34F792A}" type="slidenum">
              <a:rPr lang="en-US" smtClean="0"/>
              <a:t>‹#›</a:t>
            </a:fld>
            <a:endParaRPr lang="en-US"/>
          </a:p>
        </p:txBody>
      </p:sp>
    </p:spTree>
    <p:extLst>
      <p:ext uri="{BB962C8B-B14F-4D97-AF65-F5344CB8AC3E}">
        <p14:creationId xmlns:p14="http://schemas.microsoft.com/office/powerpoint/2010/main" val="347310152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sv-SE" altLang="en-US"/>
              <a:t>Klicka här för att ändra format</a:t>
            </a:r>
          </a:p>
        </p:txBody>
      </p:sp>
      <p:sp>
        <p:nvSpPr>
          <p:cNvPr id="1027" name="Rectangle 3"/>
          <p:cNvSpPr>
            <a:spLocks noGrp="1" noChangeArrowheads="1"/>
          </p:cNvSpPr>
          <p:nvPr>
            <p:ph type="body" idx="1"/>
          </p:nvPr>
        </p:nvSpPr>
        <p:spPr bwMode="auto">
          <a:xfrm>
            <a:off x="609600" y="1600201"/>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sv-SE" altLang="en-US"/>
              <a:t>Klicka här för att ändra format på bakgrundstexten</a:t>
            </a:r>
          </a:p>
          <a:p>
            <a:pPr lvl="1"/>
            <a:r>
              <a:rPr lang="sv-SE" altLang="en-US"/>
              <a:t>Nivå två</a:t>
            </a:r>
          </a:p>
          <a:p>
            <a:pPr lvl="2"/>
            <a:r>
              <a:rPr lang="sv-SE" altLang="en-US"/>
              <a:t>Nivå tre</a:t>
            </a:r>
          </a:p>
          <a:p>
            <a:pPr lvl="3"/>
            <a:r>
              <a:rPr lang="sv-SE" altLang="en-US"/>
              <a:t>Nivå fyra</a:t>
            </a:r>
          </a:p>
          <a:p>
            <a:pPr lvl="4"/>
            <a:r>
              <a:rPr lang="sv-SE" altLang="en-US"/>
              <a:t>Nivå fem</a:t>
            </a:r>
          </a:p>
        </p:txBody>
      </p:sp>
      <p:sp>
        <p:nvSpPr>
          <p:cNvPr id="1028" name="Rectangle 4"/>
          <p:cNvSpPr>
            <a:spLocks noGrp="1" noChangeArrowheads="1"/>
          </p:cNvSpPr>
          <p:nvPr>
            <p:ph type="dt" sz="half" idx="2"/>
          </p:nvPr>
        </p:nvSpPr>
        <p:spPr bwMode="auto">
          <a:xfrm>
            <a:off x="609600" y="6245225"/>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fld id="{D511593A-6B7C-4883-8FDC-B80C1B31D963}" type="datetime1">
              <a:rPr lang="en-US" altLang="en-US" smtClean="0"/>
              <a:t>3/17/2022</a:t>
            </a:fld>
            <a:endParaRPr lang="en-US" altLang="en-US"/>
          </a:p>
        </p:txBody>
      </p:sp>
      <p:sp>
        <p:nvSpPr>
          <p:cNvPr id="1029" name="Rectangle 5"/>
          <p:cNvSpPr>
            <a:spLocks noGrp="1" noChangeArrowheads="1"/>
          </p:cNvSpPr>
          <p:nvPr>
            <p:ph type="ftr" sz="quarter" idx="3"/>
          </p:nvPr>
        </p:nvSpPr>
        <p:spPr bwMode="auto">
          <a:xfrm>
            <a:off x="4165600" y="6245225"/>
            <a:ext cx="3860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ltLang="en-US"/>
          </a:p>
        </p:txBody>
      </p:sp>
      <p:sp>
        <p:nvSpPr>
          <p:cNvPr id="1030" name="Rectangle 6"/>
          <p:cNvSpPr>
            <a:spLocks noGrp="1" noChangeArrowheads="1"/>
          </p:cNvSpPr>
          <p:nvPr>
            <p:ph type="sldNum" sz="quarter" idx="4"/>
          </p:nvPr>
        </p:nvSpPr>
        <p:spPr bwMode="auto">
          <a:xfrm>
            <a:off x="8737600" y="6245225"/>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charset="0"/>
              </a:defRPr>
            </a:lvl1pPr>
          </a:lstStyle>
          <a:p>
            <a:pPr>
              <a:defRPr/>
            </a:pPr>
            <a:fld id="{4176413F-5099-4C0E-A5C5-F1BBBD49BF14}" type="slidenum">
              <a:rPr lang="sv-SE" altLang="en-US"/>
              <a:pPr>
                <a:defRPr/>
              </a:pPr>
              <a:t>‹#›</a:t>
            </a:fld>
            <a:endParaRPr lang="sv-SE" altLang="en-US"/>
          </a:p>
        </p:txBody>
      </p:sp>
    </p:spTree>
    <p:extLst>
      <p:ext uri="{BB962C8B-B14F-4D97-AF65-F5344CB8AC3E}">
        <p14:creationId xmlns:p14="http://schemas.microsoft.com/office/powerpoint/2010/main" val="309003007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hyperlink" Target="Ren,%20Zheng%20(2016).%20%22Natural%20cities%20model%20in%20ArcGIS%22,%20http:/www.arcgis.com/home/item.html?id=47b1d6fdd1984a6fae916af389cdc57d" TargetMode="External"/><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3.jpg"/><Relationship Id="rId7"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hyperlink" Target="https://github.com/ZhengRen91/NC_Gen" TargetMode="External"/><Relationship Id="rId5" Type="http://schemas.openxmlformats.org/officeDocument/2006/relationships/hyperlink" Target="http://giscience.hig.se/binjiang/axwoman/" TargetMode="External"/><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3.jpg"/><Relationship Id="rId7"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hyperlink" Target="https://github.com/ZhengRen91/NC_Gen" TargetMode="External"/><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17.gif"/><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0.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4.jpe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3.jpg"/><Relationship Id="rId7"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hyperlink" Target="https://en.wikipedia.org/wiki/Head/tail_breaks" TargetMode="External"/><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9.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32000"/>
            <a:lum/>
          </a:blip>
          <a:srcRect/>
          <a:stretch>
            <a:fillRect t="-4000" b="-4000"/>
          </a:stretch>
        </a:blipFill>
        <a:effectLst/>
      </p:bgPr>
    </p:bg>
    <p:spTree>
      <p:nvGrpSpPr>
        <p:cNvPr id="1" name=""/>
        <p:cNvGrpSpPr/>
        <p:nvPr/>
      </p:nvGrpSpPr>
      <p:grpSpPr>
        <a:xfrm>
          <a:off x="0" y="0"/>
          <a:ext cx="0" cy="0"/>
          <a:chOff x="0" y="0"/>
          <a:chExt cx="0" cy="0"/>
        </a:xfrm>
      </p:grpSpPr>
      <p:sp>
        <p:nvSpPr>
          <p:cNvPr id="2050" name="Title 3"/>
          <p:cNvSpPr>
            <a:spLocks noGrp="1"/>
          </p:cNvSpPr>
          <p:nvPr>
            <p:ph type="ctrTitle"/>
          </p:nvPr>
        </p:nvSpPr>
        <p:spPr>
          <a:xfrm>
            <a:off x="1022548" y="2568886"/>
            <a:ext cx="10146904" cy="1720227"/>
          </a:xfrm>
        </p:spPr>
        <p:txBody>
          <a:bodyPr/>
          <a:lstStyle/>
          <a:p>
            <a:r>
              <a:rPr lang="en-US" sz="3600" b="1" dirty="0">
                <a:solidFill>
                  <a:schemeClr val="tx1"/>
                </a:solidFill>
                <a:cs typeface="Times New Roman" panose="02020603050405020304" pitchFamily="18" charset="0"/>
              </a:rPr>
              <a:t>Natural Cities as an Efficient Clustering Method for Geospatial Big Data</a:t>
            </a:r>
            <a:br>
              <a:rPr lang="en-US" sz="3200" b="1" dirty="0">
                <a:solidFill>
                  <a:schemeClr val="tx1"/>
                </a:solidFill>
              </a:rPr>
            </a:br>
            <a:endParaRPr lang="en-US" altLang="en-US" sz="3200" dirty="0">
              <a:solidFill>
                <a:schemeClr val="tx1"/>
              </a:solidFill>
            </a:endParaRPr>
          </a:p>
        </p:txBody>
      </p:sp>
      <p:sp>
        <p:nvSpPr>
          <p:cNvPr id="5" name="Subtitle 4"/>
          <p:cNvSpPr>
            <a:spLocks noGrp="1"/>
          </p:cNvSpPr>
          <p:nvPr>
            <p:ph type="subTitle" idx="1"/>
          </p:nvPr>
        </p:nvSpPr>
        <p:spPr>
          <a:xfrm>
            <a:off x="9069160" y="5714999"/>
            <a:ext cx="2981325" cy="957551"/>
          </a:xfrm>
        </p:spPr>
        <p:txBody>
          <a:bodyPr/>
          <a:lstStyle/>
          <a:p>
            <a:pPr algn="l">
              <a:defRPr/>
            </a:pPr>
            <a:r>
              <a:rPr lang="en-US" sz="1600" b="1" kern="1200" dirty="0" err="1">
                <a:cs typeface="Times New Roman" panose="02020603050405020304" pitchFamily="18" charset="0"/>
              </a:rPr>
              <a:t>Zheng</a:t>
            </a:r>
            <a:r>
              <a:rPr lang="en-US" sz="1600" b="1" kern="1200" dirty="0">
                <a:cs typeface="Times New Roman" panose="02020603050405020304" pitchFamily="18" charset="0"/>
              </a:rPr>
              <a:t> </a:t>
            </a:r>
            <a:r>
              <a:rPr lang="en-US" sz="1600" b="1" kern="1200" dirty="0" err="1">
                <a:cs typeface="Times New Roman" panose="02020603050405020304" pitchFamily="18" charset="0"/>
              </a:rPr>
              <a:t>Ren</a:t>
            </a:r>
            <a:endParaRPr lang="en-US" sz="1600" b="1" kern="1200" dirty="0">
              <a:cs typeface="Times New Roman" panose="02020603050405020304" pitchFamily="18" charset="0"/>
            </a:endParaRPr>
          </a:p>
          <a:p>
            <a:pPr algn="l">
              <a:defRPr/>
            </a:pPr>
            <a:r>
              <a:rPr lang="en-US" sz="1600" b="1" kern="1200" dirty="0">
                <a:cs typeface="Times New Roman" panose="02020603050405020304" pitchFamily="18" charset="0"/>
              </a:rPr>
              <a:t>University of </a:t>
            </a:r>
            <a:r>
              <a:rPr lang="en-US" sz="1600" b="1" kern="1200" dirty="0" err="1">
                <a:cs typeface="Times New Roman" panose="02020603050405020304" pitchFamily="18" charset="0"/>
              </a:rPr>
              <a:t>Gävle</a:t>
            </a:r>
            <a:r>
              <a:rPr lang="en-US" sz="1600" b="1" kern="1200" dirty="0">
                <a:cs typeface="Times New Roman" panose="02020603050405020304" pitchFamily="18" charset="0"/>
              </a:rPr>
              <a:t>, Sweden</a:t>
            </a:r>
          </a:p>
          <a:p>
            <a:pPr algn="l">
              <a:defRPr/>
            </a:pPr>
            <a:r>
              <a:rPr lang="en-US" sz="1600" b="1" kern="1200" dirty="0">
                <a:cs typeface="Times New Roman" panose="02020603050405020304" pitchFamily="18" charset="0"/>
              </a:rPr>
              <a:t>zheng.ren@hig.se</a:t>
            </a:r>
          </a:p>
        </p:txBody>
      </p:sp>
      <p:pic>
        <p:nvPicPr>
          <p:cNvPr id="2052" name="Picture 8"/>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28522" y="130056"/>
            <a:ext cx="1000203" cy="10129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32000"/>
            <a:lum/>
          </a:blip>
          <a:srcRect/>
          <a:stretch>
            <a:fillRect t="90000"/>
          </a:stretch>
        </a:blipFill>
        <a:effectLst/>
      </p:bgPr>
    </p:bg>
    <p:spTree>
      <p:nvGrpSpPr>
        <p:cNvPr id="1" name=""/>
        <p:cNvGrpSpPr/>
        <p:nvPr/>
      </p:nvGrpSpPr>
      <p:grpSpPr>
        <a:xfrm>
          <a:off x="0" y="0"/>
          <a:ext cx="0" cy="0"/>
          <a:chOff x="0" y="0"/>
          <a:chExt cx="0" cy="0"/>
        </a:xfrm>
      </p:grpSpPr>
      <p:sp>
        <p:nvSpPr>
          <p:cNvPr id="8" name="Rectangle 6"/>
          <p:cNvSpPr>
            <a:spLocks noChangeArrowheads="1"/>
          </p:cNvSpPr>
          <p:nvPr/>
        </p:nvSpPr>
        <p:spPr bwMode="auto">
          <a:xfrm>
            <a:off x="485776" y="354954"/>
            <a:ext cx="46672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spcBef>
                <a:spcPct val="20000"/>
              </a:spcBef>
              <a:buChar char="•"/>
              <a:tabLst>
                <a:tab pos="361950" algn="l"/>
              </a:tabLst>
              <a:defRPr sz="3200">
                <a:solidFill>
                  <a:schemeClr val="tx1"/>
                </a:solidFill>
                <a:latin typeface="Arial" charset="0"/>
              </a:defRPr>
            </a:lvl1pPr>
            <a:lvl2pPr marL="742950" indent="-285750" eaLnBrk="0" hangingPunct="0">
              <a:spcBef>
                <a:spcPct val="20000"/>
              </a:spcBef>
              <a:buChar char="–"/>
              <a:tabLst>
                <a:tab pos="361950" algn="l"/>
              </a:tabLst>
              <a:defRPr sz="2800">
                <a:solidFill>
                  <a:schemeClr val="tx1"/>
                </a:solidFill>
                <a:latin typeface="Arial" charset="0"/>
              </a:defRPr>
            </a:lvl2pPr>
            <a:lvl3pPr marL="1143000" indent="-228600" eaLnBrk="0" hangingPunct="0">
              <a:spcBef>
                <a:spcPct val="20000"/>
              </a:spcBef>
              <a:buChar char="•"/>
              <a:tabLst>
                <a:tab pos="361950" algn="l"/>
              </a:tabLst>
              <a:defRPr sz="2400">
                <a:solidFill>
                  <a:schemeClr val="tx1"/>
                </a:solidFill>
                <a:latin typeface="Arial" charset="0"/>
              </a:defRPr>
            </a:lvl3pPr>
            <a:lvl4pPr marL="1600200" indent="-228600" eaLnBrk="0" hangingPunct="0">
              <a:spcBef>
                <a:spcPct val="20000"/>
              </a:spcBef>
              <a:buChar char="–"/>
              <a:tabLst>
                <a:tab pos="361950" algn="l"/>
              </a:tabLst>
              <a:defRPr sz="2000">
                <a:solidFill>
                  <a:schemeClr val="tx1"/>
                </a:solidFill>
                <a:latin typeface="Arial" charset="0"/>
              </a:defRPr>
            </a:lvl4pPr>
            <a:lvl5pPr marL="2057400" indent="-228600" eaLnBrk="0" hangingPunct="0">
              <a:spcBef>
                <a:spcPct val="20000"/>
              </a:spcBef>
              <a:buChar char="»"/>
              <a:tabLst>
                <a:tab pos="361950" algn="l"/>
              </a:tabLst>
              <a:defRPr sz="2000">
                <a:solidFill>
                  <a:schemeClr val="tx1"/>
                </a:solidFill>
                <a:latin typeface="Arial" charset="0"/>
              </a:defRPr>
            </a:lvl5pPr>
            <a:lvl6pPr marL="2514600" indent="-228600" eaLnBrk="0" fontAlgn="base" hangingPunct="0">
              <a:spcBef>
                <a:spcPct val="20000"/>
              </a:spcBef>
              <a:spcAft>
                <a:spcPct val="0"/>
              </a:spcAft>
              <a:buChar char="»"/>
              <a:tabLst>
                <a:tab pos="361950" algn="l"/>
              </a:tabLst>
              <a:defRPr sz="2000">
                <a:solidFill>
                  <a:schemeClr val="tx1"/>
                </a:solidFill>
                <a:latin typeface="Arial" charset="0"/>
              </a:defRPr>
            </a:lvl6pPr>
            <a:lvl7pPr marL="2971800" indent="-228600" eaLnBrk="0" fontAlgn="base" hangingPunct="0">
              <a:spcBef>
                <a:spcPct val="20000"/>
              </a:spcBef>
              <a:spcAft>
                <a:spcPct val="0"/>
              </a:spcAft>
              <a:buChar char="»"/>
              <a:tabLst>
                <a:tab pos="361950" algn="l"/>
              </a:tabLst>
              <a:defRPr sz="2000">
                <a:solidFill>
                  <a:schemeClr val="tx1"/>
                </a:solidFill>
                <a:latin typeface="Arial" charset="0"/>
              </a:defRPr>
            </a:lvl7pPr>
            <a:lvl8pPr marL="3429000" indent="-228600" eaLnBrk="0" fontAlgn="base" hangingPunct="0">
              <a:spcBef>
                <a:spcPct val="20000"/>
              </a:spcBef>
              <a:spcAft>
                <a:spcPct val="0"/>
              </a:spcAft>
              <a:buChar char="»"/>
              <a:tabLst>
                <a:tab pos="361950" algn="l"/>
              </a:tabLst>
              <a:defRPr sz="2000">
                <a:solidFill>
                  <a:schemeClr val="tx1"/>
                </a:solidFill>
                <a:latin typeface="Arial" charset="0"/>
              </a:defRPr>
            </a:lvl8pPr>
            <a:lvl9pPr marL="3886200" indent="-228600" eaLnBrk="0" fontAlgn="base" hangingPunct="0">
              <a:spcBef>
                <a:spcPct val="20000"/>
              </a:spcBef>
              <a:spcAft>
                <a:spcPct val="0"/>
              </a:spcAft>
              <a:buChar char="»"/>
              <a:tabLst>
                <a:tab pos="361950" algn="l"/>
              </a:tabLst>
              <a:defRPr sz="2000">
                <a:solidFill>
                  <a:schemeClr val="tx1"/>
                </a:solidFill>
                <a:latin typeface="Arial" charset="0"/>
              </a:defRPr>
            </a:lvl9pPr>
          </a:lstStyle>
          <a:p>
            <a:pPr marL="0" marR="0" lvl="0" indent="0" defTabSz="914400" rtl="0" eaLnBrk="1" fontAlgn="auto" latinLnBrk="0" hangingPunct="1">
              <a:lnSpc>
                <a:spcPct val="100000"/>
              </a:lnSpc>
              <a:spcBef>
                <a:spcPct val="30000"/>
              </a:spcBef>
              <a:spcAft>
                <a:spcPts val="0"/>
              </a:spcAft>
              <a:buClrTx/>
              <a:buSzTx/>
              <a:buFontTx/>
              <a:buNone/>
              <a:tabLst>
                <a:tab pos="361950" algn="l"/>
              </a:tabLst>
              <a:defRPr/>
            </a:pPr>
            <a:r>
              <a:rPr kumimoji="0" lang="en-US" sz="2400" b="1" i="0" u="none" strike="noStrike" kern="1200" cap="none" spc="0" normalizeH="0" baseline="0" noProof="0" dirty="0">
                <a:ln>
                  <a:noFill/>
                </a:ln>
                <a:solidFill>
                  <a:srgbClr val="002060"/>
                </a:solidFill>
                <a:effectLst/>
                <a:uLnTx/>
                <a:uFillTx/>
                <a:latin typeface="Arial" panose="020B0604020202020204" pitchFamily="34" charset="0"/>
                <a:cs typeface="Arial" panose="020B0604020202020204" pitchFamily="34" charset="0"/>
              </a:rPr>
              <a:t>The definition and history</a:t>
            </a:r>
          </a:p>
        </p:txBody>
      </p:sp>
      <p:pic>
        <p:nvPicPr>
          <p:cNvPr id="5" name="Picture 8">
            <a:extLst>
              <a:ext uri="{FF2B5EF4-FFF2-40B4-BE49-F238E27FC236}">
                <a16:creationId xmlns:a16="http://schemas.microsoft.com/office/drawing/2014/main" id="{4D9915BE-6854-44B3-9559-EFED6CC5ED9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207487" y="137711"/>
            <a:ext cx="767027" cy="7576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 name="矩形 1">
            <a:extLst>
              <a:ext uri="{FF2B5EF4-FFF2-40B4-BE49-F238E27FC236}">
                <a16:creationId xmlns:a16="http://schemas.microsoft.com/office/drawing/2014/main" id="{1F4D679E-41F9-469E-A7C3-33A351A65298}"/>
              </a:ext>
            </a:extLst>
          </p:cNvPr>
          <p:cNvSpPr/>
          <p:nvPr/>
        </p:nvSpPr>
        <p:spPr>
          <a:xfrm>
            <a:off x="0" y="342900"/>
            <a:ext cx="342900" cy="4857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文本框 3">
            <a:extLst>
              <a:ext uri="{FF2B5EF4-FFF2-40B4-BE49-F238E27FC236}">
                <a16:creationId xmlns:a16="http://schemas.microsoft.com/office/drawing/2014/main" id="{71F546D0-2A71-4DFA-8CA3-7A45C4B796DB}"/>
              </a:ext>
            </a:extLst>
          </p:cNvPr>
          <p:cNvSpPr txBox="1"/>
          <p:nvPr/>
        </p:nvSpPr>
        <p:spPr>
          <a:xfrm>
            <a:off x="485776" y="1088414"/>
            <a:ext cx="5105398" cy="369332"/>
          </a:xfrm>
          <a:prstGeom prst="rect">
            <a:avLst/>
          </a:prstGeom>
          <a:noFill/>
        </p:spPr>
        <p:txBody>
          <a:bodyPr wrap="square" rtlCol="0">
            <a:spAutoFit/>
          </a:bodyPr>
          <a:lstStyle/>
          <a:p>
            <a:r>
              <a:rPr lang="en-US" b="1" dirty="0">
                <a:solidFill>
                  <a:srgbClr val="002060"/>
                </a:solidFill>
                <a:latin typeface="Arial" panose="020B0604020202020204" pitchFamily="34" charset="0"/>
                <a:cs typeface="Arial" panose="020B0604020202020204" pitchFamily="34" charset="0"/>
              </a:rPr>
              <a:t>Natural cities of American nighttime imagery</a:t>
            </a:r>
            <a:endParaRPr lang="en-US" dirty="0">
              <a:solidFill>
                <a:srgbClr val="002060"/>
              </a:solidFill>
            </a:endParaRPr>
          </a:p>
        </p:txBody>
      </p:sp>
      <p:sp>
        <p:nvSpPr>
          <p:cNvPr id="11" name="灯片编号占位符 10">
            <a:extLst>
              <a:ext uri="{FF2B5EF4-FFF2-40B4-BE49-F238E27FC236}">
                <a16:creationId xmlns:a16="http://schemas.microsoft.com/office/drawing/2014/main" id="{928D6773-CDFB-4128-9D58-D8002A0494C2}"/>
              </a:ext>
            </a:extLst>
          </p:cNvPr>
          <p:cNvSpPr>
            <a:spLocks noGrp="1"/>
          </p:cNvSpPr>
          <p:nvPr>
            <p:ph type="sldNum" sz="quarter" idx="12"/>
          </p:nvPr>
        </p:nvSpPr>
        <p:spPr/>
        <p:txBody>
          <a:bodyPr/>
          <a:lstStyle/>
          <a:p>
            <a:fld id="{81611EC6-7AA4-4A57-9D19-36F8B34F792A}" type="slidenum">
              <a:rPr lang="en-US" smtClean="0"/>
              <a:t>10</a:t>
            </a:fld>
            <a:endParaRPr lang="en-US"/>
          </a:p>
        </p:txBody>
      </p:sp>
      <p:pic>
        <p:nvPicPr>
          <p:cNvPr id="6" name="图片 5">
            <a:extLst>
              <a:ext uri="{FF2B5EF4-FFF2-40B4-BE49-F238E27FC236}">
                <a16:creationId xmlns:a16="http://schemas.microsoft.com/office/drawing/2014/main" id="{1AFE10E7-7ED5-453E-AC81-EC6C57B70E62}"/>
              </a:ext>
            </a:extLst>
          </p:cNvPr>
          <p:cNvPicPr>
            <a:picLocks noChangeAspect="1"/>
          </p:cNvPicPr>
          <p:nvPr/>
        </p:nvPicPr>
        <p:blipFill>
          <a:blip r:embed="rId5"/>
          <a:stretch>
            <a:fillRect/>
          </a:stretch>
        </p:blipFill>
        <p:spPr>
          <a:xfrm>
            <a:off x="2601686" y="1545517"/>
            <a:ext cx="6618475" cy="4493180"/>
          </a:xfrm>
          <a:prstGeom prst="rect">
            <a:avLst/>
          </a:prstGeom>
        </p:spPr>
      </p:pic>
    </p:spTree>
    <p:extLst>
      <p:ext uri="{BB962C8B-B14F-4D97-AF65-F5344CB8AC3E}">
        <p14:creationId xmlns:p14="http://schemas.microsoft.com/office/powerpoint/2010/main" val="30869882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32000"/>
            <a:lum/>
          </a:blip>
          <a:srcRect/>
          <a:stretch>
            <a:fillRect t="90000"/>
          </a:stretch>
        </a:blipFill>
        <a:effectLst/>
      </p:bgPr>
    </p:bg>
    <p:spTree>
      <p:nvGrpSpPr>
        <p:cNvPr id="1" name=""/>
        <p:cNvGrpSpPr/>
        <p:nvPr/>
      </p:nvGrpSpPr>
      <p:grpSpPr>
        <a:xfrm>
          <a:off x="0" y="0"/>
          <a:ext cx="0" cy="0"/>
          <a:chOff x="0" y="0"/>
          <a:chExt cx="0" cy="0"/>
        </a:xfrm>
      </p:grpSpPr>
      <p:sp>
        <p:nvSpPr>
          <p:cNvPr id="8" name="Rectangle 6"/>
          <p:cNvSpPr>
            <a:spLocks noChangeArrowheads="1"/>
          </p:cNvSpPr>
          <p:nvPr/>
        </p:nvSpPr>
        <p:spPr bwMode="auto">
          <a:xfrm>
            <a:off x="485776" y="354954"/>
            <a:ext cx="46672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spcBef>
                <a:spcPct val="20000"/>
              </a:spcBef>
              <a:buChar char="•"/>
              <a:tabLst>
                <a:tab pos="361950" algn="l"/>
              </a:tabLst>
              <a:defRPr sz="3200">
                <a:solidFill>
                  <a:schemeClr val="tx1"/>
                </a:solidFill>
                <a:latin typeface="Arial" charset="0"/>
              </a:defRPr>
            </a:lvl1pPr>
            <a:lvl2pPr marL="742950" indent="-285750" eaLnBrk="0" hangingPunct="0">
              <a:spcBef>
                <a:spcPct val="20000"/>
              </a:spcBef>
              <a:buChar char="–"/>
              <a:tabLst>
                <a:tab pos="361950" algn="l"/>
              </a:tabLst>
              <a:defRPr sz="2800">
                <a:solidFill>
                  <a:schemeClr val="tx1"/>
                </a:solidFill>
                <a:latin typeface="Arial" charset="0"/>
              </a:defRPr>
            </a:lvl2pPr>
            <a:lvl3pPr marL="1143000" indent="-228600" eaLnBrk="0" hangingPunct="0">
              <a:spcBef>
                <a:spcPct val="20000"/>
              </a:spcBef>
              <a:buChar char="•"/>
              <a:tabLst>
                <a:tab pos="361950" algn="l"/>
              </a:tabLst>
              <a:defRPr sz="2400">
                <a:solidFill>
                  <a:schemeClr val="tx1"/>
                </a:solidFill>
                <a:latin typeface="Arial" charset="0"/>
              </a:defRPr>
            </a:lvl3pPr>
            <a:lvl4pPr marL="1600200" indent="-228600" eaLnBrk="0" hangingPunct="0">
              <a:spcBef>
                <a:spcPct val="20000"/>
              </a:spcBef>
              <a:buChar char="–"/>
              <a:tabLst>
                <a:tab pos="361950" algn="l"/>
              </a:tabLst>
              <a:defRPr sz="2000">
                <a:solidFill>
                  <a:schemeClr val="tx1"/>
                </a:solidFill>
                <a:latin typeface="Arial" charset="0"/>
              </a:defRPr>
            </a:lvl4pPr>
            <a:lvl5pPr marL="2057400" indent="-228600" eaLnBrk="0" hangingPunct="0">
              <a:spcBef>
                <a:spcPct val="20000"/>
              </a:spcBef>
              <a:buChar char="»"/>
              <a:tabLst>
                <a:tab pos="361950" algn="l"/>
              </a:tabLst>
              <a:defRPr sz="2000">
                <a:solidFill>
                  <a:schemeClr val="tx1"/>
                </a:solidFill>
                <a:latin typeface="Arial" charset="0"/>
              </a:defRPr>
            </a:lvl5pPr>
            <a:lvl6pPr marL="2514600" indent="-228600" eaLnBrk="0" fontAlgn="base" hangingPunct="0">
              <a:spcBef>
                <a:spcPct val="20000"/>
              </a:spcBef>
              <a:spcAft>
                <a:spcPct val="0"/>
              </a:spcAft>
              <a:buChar char="»"/>
              <a:tabLst>
                <a:tab pos="361950" algn="l"/>
              </a:tabLst>
              <a:defRPr sz="2000">
                <a:solidFill>
                  <a:schemeClr val="tx1"/>
                </a:solidFill>
                <a:latin typeface="Arial" charset="0"/>
              </a:defRPr>
            </a:lvl6pPr>
            <a:lvl7pPr marL="2971800" indent="-228600" eaLnBrk="0" fontAlgn="base" hangingPunct="0">
              <a:spcBef>
                <a:spcPct val="20000"/>
              </a:spcBef>
              <a:spcAft>
                <a:spcPct val="0"/>
              </a:spcAft>
              <a:buChar char="»"/>
              <a:tabLst>
                <a:tab pos="361950" algn="l"/>
              </a:tabLst>
              <a:defRPr sz="2000">
                <a:solidFill>
                  <a:schemeClr val="tx1"/>
                </a:solidFill>
                <a:latin typeface="Arial" charset="0"/>
              </a:defRPr>
            </a:lvl7pPr>
            <a:lvl8pPr marL="3429000" indent="-228600" eaLnBrk="0" fontAlgn="base" hangingPunct="0">
              <a:spcBef>
                <a:spcPct val="20000"/>
              </a:spcBef>
              <a:spcAft>
                <a:spcPct val="0"/>
              </a:spcAft>
              <a:buChar char="»"/>
              <a:tabLst>
                <a:tab pos="361950" algn="l"/>
              </a:tabLst>
              <a:defRPr sz="2000">
                <a:solidFill>
                  <a:schemeClr val="tx1"/>
                </a:solidFill>
                <a:latin typeface="Arial" charset="0"/>
              </a:defRPr>
            </a:lvl8pPr>
            <a:lvl9pPr marL="3886200" indent="-228600" eaLnBrk="0" fontAlgn="base" hangingPunct="0">
              <a:spcBef>
                <a:spcPct val="20000"/>
              </a:spcBef>
              <a:spcAft>
                <a:spcPct val="0"/>
              </a:spcAft>
              <a:buChar char="»"/>
              <a:tabLst>
                <a:tab pos="361950" algn="l"/>
              </a:tabLst>
              <a:defRPr sz="2000">
                <a:solidFill>
                  <a:schemeClr val="tx1"/>
                </a:solidFill>
                <a:latin typeface="Arial" charset="0"/>
              </a:defRPr>
            </a:lvl9pPr>
          </a:lstStyle>
          <a:p>
            <a:pPr marL="0" marR="0" lvl="0" indent="0" defTabSz="914400" rtl="0" eaLnBrk="1" fontAlgn="auto" latinLnBrk="0" hangingPunct="1">
              <a:lnSpc>
                <a:spcPct val="100000"/>
              </a:lnSpc>
              <a:spcBef>
                <a:spcPct val="30000"/>
              </a:spcBef>
              <a:spcAft>
                <a:spcPts val="0"/>
              </a:spcAft>
              <a:buClrTx/>
              <a:buSzTx/>
              <a:buFontTx/>
              <a:buNone/>
              <a:tabLst>
                <a:tab pos="361950" algn="l"/>
              </a:tabLst>
              <a:defRPr/>
            </a:pPr>
            <a:r>
              <a:rPr kumimoji="0" lang="en-US" sz="2400" b="1" i="0" u="none" strike="noStrike" kern="1200" cap="none" spc="0" normalizeH="0" baseline="0" noProof="0" dirty="0">
                <a:ln>
                  <a:noFill/>
                </a:ln>
                <a:solidFill>
                  <a:srgbClr val="002060"/>
                </a:solidFill>
                <a:effectLst/>
                <a:uLnTx/>
                <a:uFillTx/>
                <a:latin typeface="Arial" panose="020B0604020202020204" pitchFamily="34" charset="0"/>
                <a:cs typeface="Arial" panose="020B0604020202020204" pitchFamily="34" charset="0"/>
              </a:rPr>
              <a:t>The definition and history</a:t>
            </a:r>
          </a:p>
        </p:txBody>
      </p:sp>
      <p:pic>
        <p:nvPicPr>
          <p:cNvPr id="5" name="Picture 8">
            <a:extLst>
              <a:ext uri="{FF2B5EF4-FFF2-40B4-BE49-F238E27FC236}">
                <a16:creationId xmlns:a16="http://schemas.microsoft.com/office/drawing/2014/main" id="{4D9915BE-6854-44B3-9559-EFED6CC5ED9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207487" y="137711"/>
            <a:ext cx="767027" cy="7576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 name="矩形 1">
            <a:extLst>
              <a:ext uri="{FF2B5EF4-FFF2-40B4-BE49-F238E27FC236}">
                <a16:creationId xmlns:a16="http://schemas.microsoft.com/office/drawing/2014/main" id="{1F4D679E-41F9-469E-A7C3-33A351A65298}"/>
              </a:ext>
            </a:extLst>
          </p:cNvPr>
          <p:cNvSpPr/>
          <p:nvPr/>
        </p:nvSpPr>
        <p:spPr>
          <a:xfrm>
            <a:off x="0" y="342900"/>
            <a:ext cx="342900" cy="4857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文本框 3">
            <a:extLst>
              <a:ext uri="{FF2B5EF4-FFF2-40B4-BE49-F238E27FC236}">
                <a16:creationId xmlns:a16="http://schemas.microsoft.com/office/drawing/2014/main" id="{71F546D0-2A71-4DFA-8CA3-7A45C4B796DB}"/>
              </a:ext>
            </a:extLst>
          </p:cNvPr>
          <p:cNvSpPr txBox="1"/>
          <p:nvPr/>
        </p:nvSpPr>
        <p:spPr>
          <a:xfrm>
            <a:off x="485776" y="1088414"/>
            <a:ext cx="5105398" cy="369332"/>
          </a:xfrm>
          <a:prstGeom prst="rect">
            <a:avLst/>
          </a:prstGeom>
          <a:noFill/>
        </p:spPr>
        <p:txBody>
          <a:bodyPr wrap="square" rtlCol="0">
            <a:spAutoFit/>
          </a:bodyPr>
          <a:lstStyle/>
          <a:p>
            <a:r>
              <a:rPr lang="en-US" b="1" dirty="0">
                <a:solidFill>
                  <a:srgbClr val="002060"/>
                </a:solidFill>
                <a:latin typeface="Arial" panose="020B0604020202020204" pitchFamily="34" charset="0"/>
                <a:cs typeface="Arial" panose="020B0604020202020204" pitchFamily="34" charset="0"/>
              </a:rPr>
              <a:t>Natural cities of American building locations</a:t>
            </a:r>
            <a:endParaRPr lang="en-US" dirty="0">
              <a:solidFill>
                <a:srgbClr val="002060"/>
              </a:solidFill>
            </a:endParaRPr>
          </a:p>
        </p:txBody>
      </p:sp>
      <p:pic>
        <p:nvPicPr>
          <p:cNvPr id="7" name="图片 6">
            <a:extLst>
              <a:ext uri="{FF2B5EF4-FFF2-40B4-BE49-F238E27FC236}">
                <a16:creationId xmlns:a16="http://schemas.microsoft.com/office/drawing/2014/main" id="{C7289F04-B7AC-4917-9BD2-3DA1BE628DF0}"/>
              </a:ext>
            </a:extLst>
          </p:cNvPr>
          <p:cNvPicPr>
            <a:picLocks noChangeAspect="1"/>
          </p:cNvPicPr>
          <p:nvPr/>
        </p:nvPicPr>
        <p:blipFill rotWithShape="1">
          <a:blip r:embed="rId5"/>
          <a:srcRect l="6233" t="7320" r="7499" b="7647"/>
          <a:stretch/>
        </p:blipFill>
        <p:spPr>
          <a:xfrm>
            <a:off x="2231573" y="1681295"/>
            <a:ext cx="7064828" cy="4481442"/>
          </a:xfrm>
          <a:prstGeom prst="rect">
            <a:avLst/>
          </a:prstGeom>
        </p:spPr>
      </p:pic>
      <p:sp>
        <p:nvSpPr>
          <p:cNvPr id="11" name="灯片编号占位符 10">
            <a:extLst>
              <a:ext uri="{FF2B5EF4-FFF2-40B4-BE49-F238E27FC236}">
                <a16:creationId xmlns:a16="http://schemas.microsoft.com/office/drawing/2014/main" id="{928D6773-CDFB-4128-9D58-D8002A0494C2}"/>
              </a:ext>
            </a:extLst>
          </p:cNvPr>
          <p:cNvSpPr>
            <a:spLocks noGrp="1"/>
          </p:cNvSpPr>
          <p:nvPr>
            <p:ph type="sldNum" sz="quarter" idx="12"/>
          </p:nvPr>
        </p:nvSpPr>
        <p:spPr/>
        <p:txBody>
          <a:bodyPr/>
          <a:lstStyle/>
          <a:p>
            <a:fld id="{81611EC6-7AA4-4A57-9D19-36F8B34F792A}" type="slidenum">
              <a:rPr lang="en-US" smtClean="0"/>
              <a:t>11</a:t>
            </a:fld>
            <a:endParaRPr lang="en-US"/>
          </a:p>
        </p:txBody>
      </p:sp>
    </p:spTree>
    <p:extLst>
      <p:ext uri="{BB962C8B-B14F-4D97-AF65-F5344CB8AC3E}">
        <p14:creationId xmlns:p14="http://schemas.microsoft.com/office/powerpoint/2010/main" val="26014126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32000"/>
            <a:lum/>
          </a:blip>
          <a:srcRect/>
          <a:stretch>
            <a:fillRect t="90000"/>
          </a:stretch>
        </a:blipFill>
        <a:effectLst/>
      </p:bgPr>
    </p:bg>
    <p:spTree>
      <p:nvGrpSpPr>
        <p:cNvPr id="1" name=""/>
        <p:cNvGrpSpPr/>
        <p:nvPr/>
      </p:nvGrpSpPr>
      <p:grpSpPr>
        <a:xfrm>
          <a:off x="0" y="0"/>
          <a:ext cx="0" cy="0"/>
          <a:chOff x="0" y="0"/>
          <a:chExt cx="0" cy="0"/>
        </a:xfrm>
      </p:grpSpPr>
      <p:sp>
        <p:nvSpPr>
          <p:cNvPr id="8" name="Rectangle 6"/>
          <p:cNvSpPr>
            <a:spLocks noChangeArrowheads="1"/>
          </p:cNvSpPr>
          <p:nvPr/>
        </p:nvSpPr>
        <p:spPr bwMode="auto">
          <a:xfrm>
            <a:off x="485776" y="354954"/>
            <a:ext cx="46672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spcBef>
                <a:spcPct val="20000"/>
              </a:spcBef>
              <a:buChar char="•"/>
              <a:tabLst>
                <a:tab pos="361950" algn="l"/>
              </a:tabLst>
              <a:defRPr sz="3200">
                <a:solidFill>
                  <a:schemeClr val="tx1"/>
                </a:solidFill>
                <a:latin typeface="Arial" charset="0"/>
              </a:defRPr>
            </a:lvl1pPr>
            <a:lvl2pPr marL="742950" indent="-285750" eaLnBrk="0" hangingPunct="0">
              <a:spcBef>
                <a:spcPct val="20000"/>
              </a:spcBef>
              <a:buChar char="–"/>
              <a:tabLst>
                <a:tab pos="361950" algn="l"/>
              </a:tabLst>
              <a:defRPr sz="2800">
                <a:solidFill>
                  <a:schemeClr val="tx1"/>
                </a:solidFill>
                <a:latin typeface="Arial" charset="0"/>
              </a:defRPr>
            </a:lvl2pPr>
            <a:lvl3pPr marL="1143000" indent="-228600" eaLnBrk="0" hangingPunct="0">
              <a:spcBef>
                <a:spcPct val="20000"/>
              </a:spcBef>
              <a:buChar char="•"/>
              <a:tabLst>
                <a:tab pos="361950" algn="l"/>
              </a:tabLst>
              <a:defRPr sz="2400">
                <a:solidFill>
                  <a:schemeClr val="tx1"/>
                </a:solidFill>
                <a:latin typeface="Arial" charset="0"/>
              </a:defRPr>
            </a:lvl3pPr>
            <a:lvl4pPr marL="1600200" indent="-228600" eaLnBrk="0" hangingPunct="0">
              <a:spcBef>
                <a:spcPct val="20000"/>
              </a:spcBef>
              <a:buChar char="–"/>
              <a:tabLst>
                <a:tab pos="361950" algn="l"/>
              </a:tabLst>
              <a:defRPr sz="2000">
                <a:solidFill>
                  <a:schemeClr val="tx1"/>
                </a:solidFill>
                <a:latin typeface="Arial" charset="0"/>
              </a:defRPr>
            </a:lvl4pPr>
            <a:lvl5pPr marL="2057400" indent="-228600" eaLnBrk="0" hangingPunct="0">
              <a:spcBef>
                <a:spcPct val="20000"/>
              </a:spcBef>
              <a:buChar char="»"/>
              <a:tabLst>
                <a:tab pos="361950" algn="l"/>
              </a:tabLst>
              <a:defRPr sz="2000">
                <a:solidFill>
                  <a:schemeClr val="tx1"/>
                </a:solidFill>
                <a:latin typeface="Arial" charset="0"/>
              </a:defRPr>
            </a:lvl5pPr>
            <a:lvl6pPr marL="2514600" indent="-228600" eaLnBrk="0" fontAlgn="base" hangingPunct="0">
              <a:spcBef>
                <a:spcPct val="20000"/>
              </a:spcBef>
              <a:spcAft>
                <a:spcPct val="0"/>
              </a:spcAft>
              <a:buChar char="»"/>
              <a:tabLst>
                <a:tab pos="361950" algn="l"/>
              </a:tabLst>
              <a:defRPr sz="2000">
                <a:solidFill>
                  <a:schemeClr val="tx1"/>
                </a:solidFill>
                <a:latin typeface="Arial" charset="0"/>
              </a:defRPr>
            </a:lvl6pPr>
            <a:lvl7pPr marL="2971800" indent="-228600" eaLnBrk="0" fontAlgn="base" hangingPunct="0">
              <a:spcBef>
                <a:spcPct val="20000"/>
              </a:spcBef>
              <a:spcAft>
                <a:spcPct val="0"/>
              </a:spcAft>
              <a:buChar char="»"/>
              <a:tabLst>
                <a:tab pos="361950" algn="l"/>
              </a:tabLst>
              <a:defRPr sz="2000">
                <a:solidFill>
                  <a:schemeClr val="tx1"/>
                </a:solidFill>
                <a:latin typeface="Arial" charset="0"/>
              </a:defRPr>
            </a:lvl7pPr>
            <a:lvl8pPr marL="3429000" indent="-228600" eaLnBrk="0" fontAlgn="base" hangingPunct="0">
              <a:spcBef>
                <a:spcPct val="20000"/>
              </a:spcBef>
              <a:spcAft>
                <a:spcPct val="0"/>
              </a:spcAft>
              <a:buChar char="»"/>
              <a:tabLst>
                <a:tab pos="361950" algn="l"/>
              </a:tabLst>
              <a:defRPr sz="2000">
                <a:solidFill>
                  <a:schemeClr val="tx1"/>
                </a:solidFill>
                <a:latin typeface="Arial" charset="0"/>
              </a:defRPr>
            </a:lvl8pPr>
            <a:lvl9pPr marL="3886200" indent="-228600" eaLnBrk="0" fontAlgn="base" hangingPunct="0">
              <a:spcBef>
                <a:spcPct val="20000"/>
              </a:spcBef>
              <a:spcAft>
                <a:spcPct val="0"/>
              </a:spcAft>
              <a:buChar char="»"/>
              <a:tabLst>
                <a:tab pos="361950" algn="l"/>
              </a:tabLst>
              <a:defRPr sz="2000">
                <a:solidFill>
                  <a:schemeClr val="tx1"/>
                </a:solidFill>
                <a:latin typeface="Arial" charset="0"/>
              </a:defRPr>
            </a:lvl9pPr>
          </a:lstStyle>
          <a:p>
            <a:pPr marL="0" marR="0" lvl="0" indent="0" defTabSz="914400" rtl="0" eaLnBrk="1" fontAlgn="auto" latinLnBrk="0" hangingPunct="1">
              <a:lnSpc>
                <a:spcPct val="100000"/>
              </a:lnSpc>
              <a:spcBef>
                <a:spcPct val="30000"/>
              </a:spcBef>
              <a:spcAft>
                <a:spcPts val="0"/>
              </a:spcAft>
              <a:buClrTx/>
              <a:buSzTx/>
              <a:buFontTx/>
              <a:buNone/>
              <a:tabLst>
                <a:tab pos="361950" algn="l"/>
              </a:tabLst>
              <a:defRPr/>
            </a:pPr>
            <a:r>
              <a:rPr kumimoji="0" lang="en-US" sz="2400" b="1" i="0" u="none" strike="noStrike" kern="1200" cap="none" spc="0" normalizeH="0" baseline="0" noProof="0" dirty="0">
                <a:ln>
                  <a:noFill/>
                </a:ln>
                <a:solidFill>
                  <a:srgbClr val="002060"/>
                </a:solidFill>
                <a:effectLst/>
                <a:uLnTx/>
                <a:uFillTx/>
                <a:latin typeface="Arial" panose="020B0604020202020204" pitchFamily="34" charset="0"/>
                <a:cs typeface="Arial" panose="020B0604020202020204" pitchFamily="34" charset="0"/>
              </a:rPr>
              <a:t>The definition and history</a:t>
            </a:r>
          </a:p>
        </p:txBody>
      </p:sp>
      <p:pic>
        <p:nvPicPr>
          <p:cNvPr id="5" name="Picture 8">
            <a:extLst>
              <a:ext uri="{FF2B5EF4-FFF2-40B4-BE49-F238E27FC236}">
                <a16:creationId xmlns:a16="http://schemas.microsoft.com/office/drawing/2014/main" id="{4D9915BE-6854-44B3-9559-EFED6CC5ED9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207487" y="137711"/>
            <a:ext cx="767027" cy="7576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 name="矩形 1">
            <a:extLst>
              <a:ext uri="{FF2B5EF4-FFF2-40B4-BE49-F238E27FC236}">
                <a16:creationId xmlns:a16="http://schemas.microsoft.com/office/drawing/2014/main" id="{1F4D679E-41F9-469E-A7C3-33A351A65298}"/>
              </a:ext>
            </a:extLst>
          </p:cNvPr>
          <p:cNvSpPr/>
          <p:nvPr/>
        </p:nvSpPr>
        <p:spPr>
          <a:xfrm>
            <a:off x="0" y="342900"/>
            <a:ext cx="342900" cy="4857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文本框 3">
            <a:extLst>
              <a:ext uri="{FF2B5EF4-FFF2-40B4-BE49-F238E27FC236}">
                <a16:creationId xmlns:a16="http://schemas.microsoft.com/office/drawing/2014/main" id="{71F546D0-2A71-4DFA-8CA3-7A45C4B796DB}"/>
              </a:ext>
            </a:extLst>
          </p:cNvPr>
          <p:cNvSpPr txBox="1"/>
          <p:nvPr/>
        </p:nvSpPr>
        <p:spPr>
          <a:xfrm>
            <a:off x="485775" y="1088414"/>
            <a:ext cx="6872967" cy="369332"/>
          </a:xfrm>
          <a:prstGeom prst="rect">
            <a:avLst/>
          </a:prstGeom>
          <a:noFill/>
        </p:spPr>
        <p:txBody>
          <a:bodyPr wrap="square" rtlCol="0">
            <a:spAutoFit/>
          </a:bodyPr>
          <a:lstStyle/>
          <a:p>
            <a:r>
              <a:rPr lang="en-US" b="1" dirty="0">
                <a:solidFill>
                  <a:srgbClr val="002060"/>
                </a:solidFill>
                <a:latin typeface="Arial" panose="020B0604020202020204" pitchFamily="34" charset="0"/>
                <a:cs typeface="Arial" panose="020B0604020202020204" pitchFamily="34" charset="0"/>
              </a:rPr>
              <a:t>Natural cities of </a:t>
            </a:r>
            <a:r>
              <a:rPr lang="en-US" altLang="zh-CN" b="1" dirty="0">
                <a:solidFill>
                  <a:srgbClr val="002060"/>
                </a:solidFill>
                <a:latin typeface="Arial" panose="020B0604020202020204" pitchFamily="34" charset="0"/>
                <a:cs typeface="Arial" panose="020B0604020202020204" pitchFamily="34" charset="0"/>
              </a:rPr>
              <a:t>building and tweets locations in America</a:t>
            </a:r>
            <a:endParaRPr lang="en-US" dirty="0">
              <a:solidFill>
                <a:srgbClr val="002060"/>
              </a:solidFill>
            </a:endParaRPr>
          </a:p>
        </p:txBody>
      </p:sp>
      <p:sp>
        <p:nvSpPr>
          <p:cNvPr id="11" name="灯片编号占位符 10">
            <a:extLst>
              <a:ext uri="{FF2B5EF4-FFF2-40B4-BE49-F238E27FC236}">
                <a16:creationId xmlns:a16="http://schemas.microsoft.com/office/drawing/2014/main" id="{928D6773-CDFB-4128-9D58-D8002A0494C2}"/>
              </a:ext>
            </a:extLst>
          </p:cNvPr>
          <p:cNvSpPr>
            <a:spLocks noGrp="1"/>
          </p:cNvSpPr>
          <p:nvPr>
            <p:ph type="sldNum" sz="quarter" idx="12"/>
          </p:nvPr>
        </p:nvSpPr>
        <p:spPr/>
        <p:txBody>
          <a:bodyPr/>
          <a:lstStyle/>
          <a:p>
            <a:fld id="{81611EC6-7AA4-4A57-9D19-36F8B34F792A}" type="slidenum">
              <a:rPr lang="en-US" smtClean="0"/>
              <a:t>12</a:t>
            </a:fld>
            <a:endParaRPr lang="en-US"/>
          </a:p>
        </p:txBody>
      </p:sp>
      <p:pic>
        <p:nvPicPr>
          <p:cNvPr id="6" name="图片 5">
            <a:extLst>
              <a:ext uri="{FF2B5EF4-FFF2-40B4-BE49-F238E27FC236}">
                <a16:creationId xmlns:a16="http://schemas.microsoft.com/office/drawing/2014/main" id="{8582E3BD-003F-4E35-A1BA-7281081CA01E}"/>
              </a:ext>
            </a:extLst>
          </p:cNvPr>
          <p:cNvPicPr>
            <a:picLocks noChangeAspect="1"/>
          </p:cNvPicPr>
          <p:nvPr/>
        </p:nvPicPr>
        <p:blipFill>
          <a:blip r:embed="rId5"/>
          <a:stretch>
            <a:fillRect/>
          </a:stretch>
        </p:blipFill>
        <p:spPr>
          <a:xfrm>
            <a:off x="2224087" y="1533946"/>
            <a:ext cx="7743825" cy="4619625"/>
          </a:xfrm>
          <a:prstGeom prst="rect">
            <a:avLst/>
          </a:prstGeom>
        </p:spPr>
      </p:pic>
    </p:spTree>
    <p:extLst>
      <p:ext uri="{BB962C8B-B14F-4D97-AF65-F5344CB8AC3E}">
        <p14:creationId xmlns:p14="http://schemas.microsoft.com/office/powerpoint/2010/main" val="21897191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32000"/>
            <a:lum/>
          </a:blip>
          <a:srcRect/>
          <a:stretch>
            <a:fillRect t="90000"/>
          </a:stretch>
        </a:blipFill>
        <a:effectLst/>
      </p:bgPr>
    </p:bg>
    <p:spTree>
      <p:nvGrpSpPr>
        <p:cNvPr id="1" name=""/>
        <p:cNvGrpSpPr/>
        <p:nvPr/>
      </p:nvGrpSpPr>
      <p:grpSpPr>
        <a:xfrm>
          <a:off x="0" y="0"/>
          <a:ext cx="0" cy="0"/>
          <a:chOff x="0" y="0"/>
          <a:chExt cx="0" cy="0"/>
        </a:xfrm>
      </p:grpSpPr>
      <p:sp>
        <p:nvSpPr>
          <p:cNvPr id="8" name="Rectangle 6"/>
          <p:cNvSpPr>
            <a:spLocks noChangeArrowheads="1"/>
          </p:cNvSpPr>
          <p:nvPr/>
        </p:nvSpPr>
        <p:spPr bwMode="auto">
          <a:xfrm>
            <a:off x="485775" y="354954"/>
            <a:ext cx="619805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spcBef>
                <a:spcPct val="20000"/>
              </a:spcBef>
              <a:buChar char="•"/>
              <a:tabLst>
                <a:tab pos="361950" algn="l"/>
              </a:tabLst>
              <a:defRPr sz="3200">
                <a:solidFill>
                  <a:schemeClr val="tx1"/>
                </a:solidFill>
                <a:latin typeface="Arial" charset="0"/>
              </a:defRPr>
            </a:lvl1pPr>
            <a:lvl2pPr marL="742950" indent="-285750" eaLnBrk="0" hangingPunct="0">
              <a:spcBef>
                <a:spcPct val="20000"/>
              </a:spcBef>
              <a:buChar char="–"/>
              <a:tabLst>
                <a:tab pos="361950" algn="l"/>
              </a:tabLst>
              <a:defRPr sz="2800">
                <a:solidFill>
                  <a:schemeClr val="tx1"/>
                </a:solidFill>
                <a:latin typeface="Arial" charset="0"/>
              </a:defRPr>
            </a:lvl2pPr>
            <a:lvl3pPr marL="1143000" indent="-228600" eaLnBrk="0" hangingPunct="0">
              <a:spcBef>
                <a:spcPct val="20000"/>
              </a:spcBef>
              <a:buChar char="•"/>
              <a:tabLst>
                <a:tab pos="361950" algn="l"/>
              </a:tabLst>
              <a:defRPr sz="2400">
                <a:solidFill>
                  <a:schemeClr val="tx1"/>
                </a:solidFill>
                <a:latin typeface="Arial" charset="0"/>
              </a:defRPr>
            </a:lvl3pPr>
            <a:lvl4pPr marL="1600200" indent="-228600" eaLnBrk="0" hangingPunct="0">
              <a:spcBef>
                <a:spcPct val="20000"/>
              </a:spcBef>
              <a:buChar char="–"/>
              <a:tabLst>
                <a:tab pos="361950" algn="l"/>
              </a:tabLst>
              <a:defRPr sz="2000">
                <a:solidFill>
                  <a:schemeClr val="tx1"/>
                </a:solidFill>
                <a:latin typeface="Arial" charset="0"/>
              </a:defRPr>
            </a:lvl4pPr>
            <a:lvl5pPr marL="2057400" indent="-228600" eaLnBrk="0" hangingPunct="0">
              <a:spcBef>
                <a:spcPct val="20000"/>
              </a:spcBef>
              <a:buChar char="»"/>
              <a:tabLst>
                <a:tab pos="361950" algn="l"/>
              </a:tabLst>
              <a:defRPr sz="2000">
                <a:solidFill>
                  <a:schemeClr val="tx1"/>
                </a:solidFill>
                <a:latin typeface="Arial" charset="0"/>
              </a:defRPr>
            </a:lvl5pPr>
            <a:lvl6pPr marL="2514600" indent="-228600" eaLnBrk="0" fontAlgn="base" hangingPunct="0">
              <a:spcBef>
                <a:spcPct val="20000"/>
              </a:spcBef>
              <a:spcAft>
                <a:spcPct val="0"/>
              </a:spcAft>
              <a:buChar char="»"/>
              <a:tabLst>
                <a:tab pos="361950" algn="l"/>
              </a:tabLst>
              <a:defRPr sz="2000">
                <a:solidFill>
                  <a:schemeClr val="tx1"/>
                </a:solidFill>
                <a:latin typeface="Arial" charset="0"/>
              </a:defRPr>
            </a:lvl6pPr>
            <a:lvl7pPr marL="2971800" indent="-228600" eaLnBrk="0" fontAlgn="base" hangingPunct="0">
              <a:spcBef>
                <a:spcPct val="20000"/>
              </a:spcBef>
              <a:spcAft>
                <a:spcPct val="0"/>
              </a:spcAft>
              <a:buChar char="»"/>
              <a:tabLst>
                <a:tab pos="361950" algn="l"/>
              </a:tabLst>
              <a:defRPr sz="2000">
                <a:solidFill>
                  <a:schemeClr val="tx1"/>
                </a:solidFill>
                <a:latin typeface="Arial" charset="0"/>
              </a:defRPr>
            </a:lvl7pPr>
            <a:lvl8pPr marL="3429000" indent="-228600" eaLnBrk="0" fontAlgn="base" hangingPunct="0">
              <a:spcBef>
                <a:spcPct val="20000"/>
              </a:spcBef>
              <a:spcAft>
                <a:spcPct val="0"/>
              </a:spcAft>
              <a:buChar char="»"/>
              <a:tabLst>
                <a:tab pos="361950" algn="l"/>
              </a:tabLst>
              <a:defRPr sz="2000">
                <a:solidFill>
                  <a:schemeClr val="tx1"/>
                </a:solidFill>
                <a:latin typeface="Arial" charset="0"/>
              </a:defRPr>
            </a:lvl8pPr>
            <a:lvl9pPr marL="3886200" indent="-228600" eaLnBrk="0" fontAlgn="base" hangingPunct="0">
              <a:spcBef>
                <a:spcPct val="20000"/>
              </a:spcBef>
              <a:spcAft>
                <a:spcPct val="0"/>
              </a:spcAft>
              <a:buChar char="»"/>
              <a:tabLst>
                <a:tab pos="361950" algn="l"/>
              </a:tabLst>
              <a:defRPr sz="2000">
                <a:solidFill>
                  <a:schemeClr val="tx1"/>
                </a:solidFill>
                <a:latin typeface="Arial" charset="0"/>
              </a:defRPr>
            </a:lvl9pPr>
          </a:lstStyle>
          <a:p>
            <a:pPr marL="0" marR="0" lvl="0" indent="0" defTabSz="914400" rtl="0" eaLnBrk="1" fontAlgn="auto" latinLnBrk="0" hangingPunct="1">
              <a:lnSpc>
                <a:spcPct val="100000"/>
              </a:lnSpc>
              <a:spcBef>
                <a:spcPct val="30000"/>
              </a:spcBef>
              <a:spcAft>
                <a:spcPts val="0"/>
              </a:spcAft>
              <a:buClrTx/>
              <a:buSzTx/>
              <a:buFontTx/>
              <a:buNone/>
              <a:tabLst>
                <a:tab pos="361950" algn="l"/>
              </a:tabLst>
              <a:defRPr/>
            </a:pPr>
            <a:r>
              <a:rPr kumimoji="0" lang="en-US" sz="2400" b="1" i="0" u="none" strike="noStrike" kern="1200" cap="none" spc="0" normalizeH="0" baseline="0" noProof="0" dirty="0">
                <a:ln>
                  <a:noFill/>
                </a:ln>
                <a:solidFill>
                  <a:srgbClr val="002060"/>
                </a:solidFill>
                <a:effectLst/>
                <a:uLnTx/>
                <a:uFillTx/>
                <a:latin typeface="Arial" panose="020B0604020202020204" pitchFamily="34" charset="0"/>
                <a:cs typeface="Arial" panose="020B0604020202020204" pitchFamily="34" charset="0"/>
              </a:rPr>
              <a:t>Tutorials for generating natural cities</a:t>
            </a:r>
          </a:p>
        </p:txBody>
      </p:sp>
      <p:pic>
        <p:nvPicPr>
          <p:cNvPr id="5" name="Picture 8">
            <a:extLst>
              <a:ext uri="{FF2B5EF4-FFF2-40B4-BE49-F238E27FC236}">
                <a16:creationId xmlns:a16="http://schemas.microsoft.com/office/drawing/2014/main" id="{4D9915BE-6854-44B3-9559-EFED6CC5ED9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207487" y="137711"/>
            <a:ext cx="767027" cy="7576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 name="矩形 1">
            <a:extLst>
              <a:ext uri="{FF2B5EF4-FFF2-40B4-BE49-F238E27FC236}">
                <a16:creationId xmlns:a16="http://schemas.microsoft.com/office/drawing/2014/main" id="{1F4D679E-41F9-469E-A7C3-33A351A65298}"/>
              </a:ext>
            </a:extLst>
          </p:cNvPr>
          <p:cNvSpPr/>
          <p:nvPr/>
        </p:nvSpPr>
        <p:spPr>
          <a:xfrm>
            <a:off x="0" y="342900"/>
            <a:ext cx="342900" cy="4857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文本框 3">
            <a:extLst>
              <a:ext uri="{FF2B5EF4-FFF2-40B4-BE49-F238E27FC236}">
                <a16:creationId xmlns:a16="http://schemas.microsoft.com/office/drawing/2014/main" id="{71F546D0-2A71-4DFA-8CA3-7A45C4B796DB}"/>
              </a:ext>
            </a:extLst>
          </p:cNvPr>
          <p:cNvSpPr txBox="1"/>
          <p:nvPr/>
        </p:nvSpPr>
        <p:spPr>
          <a:xfrm>
            <a:off x="485775" y="803307"/>
            <a:ext cx="8991599" cy="369332"/>
          </a:xfrm>
          <a:prstGeom prst="rect">
            <a:avLst/>
          </a:prstGeom>
          <a:noFill/>
        </p:spPr>
        <p:txBody>
          <a:bodyPr wrap="square" rtlCol="0">
            <a:spAutoFit/>
          </a:bodyPr>
          <a:lstStyle/>
          <a:p>
            <a:r>
              <a:rPr lang="en-US" b="1" dirty="0">
                <a:solidFill>
                  <a:srgbClr val="002060"/>
                </a:solidFill>
                <a:latin typeface="Arial" panose="020B0604020202020204" pitchFamily="34" charset="0"/>
                <a:cs typeface="Arial" panose="020B0604020202020204" pitchFamily="34" charset="0"/>
              </a:rPr>
              <a:t>1. Generate natural cities from massive points in ArcGIS</a:t>
            </a:r>
            <a:endParaRPr lang="en-US" dirty="0">
              <a:solidFill>
                <a:srgbClr val="002060"/>
              </a:solidFill>
            </a:endParaRPr>
          </a:p>
        </p:txBody>
      </p:sp>
      <p:sp>
        <p:nvSpPr>
          <p:cNvPr id="11" name="灯片编号占位符 10">
            <a:extLst>
              <a:ext uri="{FF2B5EF4-FFF2-40B4-BE49-F238E27FC236}">
                <a16:creationId xmlns:a16="http://schemas.microsoft.com/office/drawing/2014/main" id="{928D6773-CDFB-4128-9D58-D8002A0494C2}"/>
              </a:ext>
            </a:extLst>
          </p:cNvPr>
          <p:cNvSpPr>
            <a:spLocks noGrp="1"/>
          </p:cNvSpPr>
          <p:nvPr>
            <p:ph type="sldNum" sz="quarter" idx="12"/>
          </p:nvPr>
        </p:nvSpPr>
        <p:spPr/>
        <p:txBody>
          <a:bodyPr/>
          <a:lstStyle/>
          <a:p>
            <a:fld id="{81611EC6-7AA4-4A57-9D19-36F8B34F792A}" type="slidenum">
              <a:rPr lang="en-US" smtClean="0"/>
              <a:t>13</a:t>
            </a:fld>
            <a:endParaRPr lang="en-US"/>
          </a:p>
        </p:txBody>
      </p:sp>
      <p:sp>
        <p:nvSpPr>
          <p:cNvPr id="12" name="文本框 11">
            <a:extLst>
              <a:ext uri="{FF2B5EF4-FFF2-40B4-BE49-F238E27FC236}">
                <a16:creationId xmlns:a16="http://schemas.microsoft.com/office/drawing/2014/main" id="{C8402CD9-0F18-4526-AC8A-8983FBD271C0}"/>
              </a:ext>
            </a:extLst>
          </p:cNvPr>
          <p:cNvSpPr txBox="1"/>
          <p:nvPr/>
        </p:nvSpPr>
        <p:spPr>
          <a:xfrm>
            <a:off x="747032" y="1172639"/>
            <a:ext cx="10606768" cy="523220"/>
          </a:xfrm>
          <a:prstGeom prst="rect">
            <a:avLst/>
          </a:prstGeom>
          <a:noFill/>
        </p:spPr>
        <p:txBody>
          <a:bodyPr wrap="square" rtlCol="0">
            <a:spAutoFit/>
          </a:bodyPr>
          <a:lstStyle/>
          <a:p>
            <a:r>
              <a:rPr lang="en-US" sz="1400" b="1" dirty="0">
                <a:solidFill>
                  <a:srgbClr val="002060"/>
                </a:solidFill>
                <a:latin typeface="Arial" panose="020B0604020202020204" pitchFamily="34" charset="0"/>
                <a:cs typeface="Arial" panose="020B0604020202020204" pitchFamily="34" charset="0"/>
              </a:rPr>
              <a:t>Based on Jiang and Miao 2015, the generation process of natural cities can be serialized in the model builder in ArcGIS.</a:t>
            </a:r>
          </a:p>
          <a:p>
            <a:r>
              <a:rPr lang="en-US" sz="1400" b="1" dirty="0">
                <a:solidFill>
                  <a:srgbClr val="002060"/>
                </a:solidFill>
                <a:latin typeface="Arial" panose="020B0604020202020204" pitchFamily="34" charset="0"/>
                <a:cs typeface="Arial" panose="020B0604020202020204" pitchFamily="34" charset="0"/>
              </a:rPr>
              <a:t>A natural cities model can be downloaded here: </a:t>
            </a:r>
            <a:r>
              <a:rPr lang="en-US" sz="1400" b="1" dirty="0" err="1">
                <a:solidFill>
                  <a:srgbClr val="002060"/>
                </a:solidFill>
                <a:latin typeface="Arial" panose="020B0604020202020204" pitchFamily="34" charset="0"/>
                <a:cs typeface="Arial" panose="020B0604020202020204" pitchFamily="34" charset="0"/>
                <a:hlinkClick r:id="rId5"/>
              </a:rPr>
              <a:t>NaturalCitiesModel</a:t>
            </a:r>
            <a:endParaRPr lang="en-US" sz="1400" b="1" dirty="0">
              <a:solidFill>
                <a:srgbClr val="002060"/>
              </a:solidFill>
              <a:latin typeface="Arial" panose="020B0604020202020204" pitchFamily="34" charset="0"/>
              <a:cs typeface="Arial" panose="020B0604020202020204" pitchFamily="34" charset="0"/>
            </a:endParaRPr>
          </a:p>
        </p:txBody>
      </p:sp>
      <p:pic>
        <p:nvPicPr>
          <p:cNvPr id="15" name="图片 14">
            <a:extLst>
              <a:ext uri="{FF2B5EF4-FFF2-40B4-BE49-F238E27FC236}">
                <a16:creationId xmlns:a16="http://schemas.microsoft.com/office/drawing/2014/main" id="{EF4ECEA1-32D2-4FCA-BE03-F67D6A9812AD}"/>
              </a:ext>
            </a:extLst>
          </p:cNvPr>
          <p:cNvPicPr>
            <a:picLocks noChangeAspect="1"/>
          </p:cNvPicPr>
          <p:nvPr/>
        </p:nvPicPr>
        <p:blipFill>
          <a:blip r:embed="rId6"/>
          <a:stretch>
            <a:fillRect/>
          </a:stretch>
        </p:blipFill>
        <p:spPr>
          <a:xfrm>
            <a:off x="2053481" y="1753884"/>
            <a:ext cx="7423893" cy="4431647"/>
          </a:xfrm>
          <a:prstGeom prst="rect">
            <a:avLst/>
          </a:prstGeom>
        </p:spPr>
      </p:pic>
    </p:spTree>
    <p:extLst>
      <p:ext uri="{BB962C8B-B14F-4D97-AF65-F5344CB8AC3E}">
        <p14:creationId xmlns:p14="http://schemas.microsoft.com/office/powerpoint/2010/main" val="28059834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32000"/>
            <a:lum/>
          </a:blip>
          <a:srcRect/>
          <a:stretch>
            <a:fillRect t="90000"/>
          </a:stretch>
        </a:blipFill>
        <a:effectLst/>
      </p:bgPr>
    </p:bg>
    <p:spTree>
      <p:nvGrpSpPr>
        <p:cNvPr id="1" name=""/>
        <p:cNvGrpSpPr/>
        <p:nvPr/>
      </p:nvGrpSpPr>
      <p:grpSpPr>
        <a:xfrm>
          <a:off x="0" y="0"/>
          <a:ext cx="0" cy="0"/>
          <a:chOff x="0" y="0"/>
          <a:chExt cx="0" cy="0"/>
        </a:xfrm>
      </p:grpSpPr>
      <p:sp>
        <p:nvSpPr>
          <p:cNvPr id="8" name="Rectangle 6"/>
          <p:cNvSpPr>
            <a:spLocks noChangeArrowheads="1"/>
          </p:cNvSpPr>
          <p:nvPr/>
        </p:nvSpPr>
        <p:spPr bwMode="auto">
          <a:xfrm>
            <a:off x="485775" y="354954"/>
            <a:ext cx="619805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spcBef>
                <a:spcPct val="20000"/>
              </a:spcBef>
              <a:buChar char="•"/>
              <a:tabLst>
                <a:tab pos="361950" algn="l"/>
              </a:tabLst>
              <a:defRPr sz="3200">
                <a:solidFill>
                  <a:schemeClr val="tx1"/>
                </a:solidFill>
                <a:latin typeface="Arial" charset="0"/>
              </a:defRPr>
            </a:lvl1pPr>
            <a:lvl2pPr marL="742950" indent="-285750" eaLnBrk="0" hangingPunct="0">
              <a:spcBef>
                <a:spcPct val="20000"/>
              </a:spcBef>
              <a:buChar char="–"/>
              <a:tabLst>
                <a:tab pos="361950" algn="l"/>
              </a:tabLst>
              <a:defRPr sz="2800">
                <a:solidFill>
                  <a:schemeClr val="tx1"/>
                </a:solidFill>
                <a:latin typeface="Arial" charset="0"/>
              </a:defRPr>
            </a:lvl2pPr>
            <a:lvl3pPr marL="1143000" indent="-228600" eaLnBrk="0" hangingPunct="0">
              <a:spcBef>
                <a:spcPct val="20000"/>
              </a:spcBef>
              <a:buChar char="•"/>
              <a:tabLst>
                <a:tab pos="361950" algn="l"/>
              </a:tabLst>
              <a:defRPr sz="2400">
                <a:solidFill>
                  <a:schemeClr val="tx1"/>
                </a:solidFill>
                <a:latin typeface="Arial" charset="0"/>
              </a:defRPr>
            </a:lvl3pPr>
            <a:lvl4pPr marL="1600200" indent="-228600" eaLnBrk="0" hangingPunct="0">
              <a:spcBef>
                <a:spcPct val="20000"/>
              </a:spcBef>
              <a:buChar char="–"/>
              <a:tabLst>
                <a:tab pos="361950" algn="l"/>
              </a:tabLst>
              <a:defRPr sz="2000">
                <a:solidFill>
                  <a:schemeClr val="tx1"/>
                </a:solidFill>
                <a:latin typeface="Arial" charset="0"/>
              </a:defRPr>
            </a:lvl4pPr>
            <a:lvl5pPr marL="2057400" indent="-228600" eaLnBrk="0" hangingPunct="0">
              <a:spcBef>
                <a:spcPct val="20000"/>
              </a:spcBef>
              <a:buChar char="»"/>
              <a:tabLst>
                <a:tab pos="361950" algn="l"/>
              </a:tabLst>
              <a:defRPr sz="2000">
                <a:solidFill>
                  <a:schemeClr val="tx1"/>
                </a:solidFill>
                <a:latin typeface="Arial" charset="0"/>
              </a:defRPr>
            </a:lvl5pPr>
            <a:lvl6pPr marL="2514600" indent="-228600" eaLnBrk="0" fontAlgn="base" hangingPunct="0">
              <a:spcBef>
                <a:spcPct val="20000"/>
              </a:spcBef>
              <a:spcAft>
                <a:spcPct val="0"/>
              </a:spcAft>
              <a:buChar char="»"/>
              <a:tabLst>
                <a:tab pos="361950" algn="l"/>
              </a:tabLst>
              <a:defRPr sz="2000">
                <a:solidFill>
                  <a:schemeClr val="tx1"/>
                </a:solidFill>
                <a:latin typeface="Arial" charset="0"/>
              </a:defRPr>
            </a:lvl6pPr>
            <a:lvl7pPr marL="2971800" indent="-228600" eaLnBrk="0" fontAlgn="base" hangingPunct="0">
              <a:spcBef>
                <a:spcPct val="20000"/>
              </a:spcBef>
              <a:spcAft>
                <a:spcPct val="0"/>
              </a:spcAft>
              <a:buChar char="»"/>
              <a:tabLst>
                <a:tab pos="361950" algn="l"/>
              </a:tabLst>
              <a:defRPr sz="2000">
                <a:solidFill>
                  <a:schemeClr val="tx1"/>
                </a:solidFill>
                <a:latin typeface="Arial" charset="0"/>
              </a:defRPr>
            </a:lvl7pPr>
            <a:lvl8pPr marL="3429000" indent="-228600" eaLnBrk="0" fontAlgn="base" hangingPunct="0">
              <a:spcBef>
                <a:spcPct val="20000"/>
              </a:spcBef>
              <a:spcAft>
                <a:spcPct val="0"/>
              </a:spcAft>
              <a:buChar char="»"/>
              <a:tabLst>
                <a:tab pos="361950" algn="l"/>
              </a:tabLst>
              <a:defRPr sz="2000">
                <a:solidFill>
                  <a:schemeClr val="tx1"/>
                </a:solidFill>
                <a:latin typeface="Arial" charset="0"/>
              </a:defRPr>
            </a:lvl8pPr>
            <a:lvl9pPr marL="3886200" indent="-228600" eaLnBrk="0" fontAlgn="base" hangingPunct="0">
              <a:spcBef>
                <a:spcPct val="20000"/>
              </a:spcBef>
              <a:spcAft>
                <a:spcPct val="0"/>
              </a:spcAft>
              <a:buChar char="»"/>
              <a:tabLst>
                <a:tab pos="361950" algn="l"/>
              </a:tabLst>
              <a:defRPr sz="2000">
                <a:solidFill>
                  <a:schemeClr val="tx1"/>
                </a:solidFill>
                <a:latin typeface="Arial" charset="0"/>
              </a:defRPr>
            </a:lvl9pPr>
          </a:lstStyle>
          <a:p>
            <a:pPr marL="0" marR="0" lvl="0" indent="0" defTabSz="914400" rtl="0" eaLnBrk="1" fontAlgn="auto" latinLnBrk="0" hangingPunct="1">
              <a:lnSpc>
                <a:spcPct val="100000"/>
              </a:lnSpc>
              <a:spcBef>
                <a:spcPct val="30000"/>
              </a:spcBef>
              <a:spcAft>
                <a:spcPts val="0"/>
              </a:spcAft>
              <a:buClrTx/>
              <a:buSzTx/>
              <a:buFontTx/>
              <a:buNone/>
              <a:tabLst>
                <a:tab pos="361950" algn="l"/>
              </a:tabLst>
              <a:defRPr/>
            </a:pPr>
            <a:r>
              <a:rPr kumimoji="0" lang="en-US" sz="2400" b="1" i="0" u="none" strike="noStrike" kern="1200" cap="none" spc="0" normalizeH="0" baseline="0" noProof="0" dirty="0">
                <a:ln>
                  <a:noFill/>
                </a:ln>
                <a:solidFill>
                  <a:srgbClr val="002060"/>
                </a:solidFill>
                <a:effectLst/>
                <a:uLnTx/>
                <a:uFillTx/>
                <a:latin typeface="Arial" panose="020B0604020202020204" pitchFamily="34" charset="0"/>
                <a:cs typeface="Arial" panose="020B0604020202020204" pitchFamily="34" charset="0"/>
              </a:rPr>
              <a:t>Tutorials for generating natural cities</a:t>
            </a:r>
          </a:p>
        </p:txBody>
      </p:sp>
      <p:pic>
        <p:nvPicPr>
          <p:cNvPr id="5" name="Picture 8">
            <a:extLst>
              <a:ext uri="{FF2B5EF4-FFF2-40B4-BE49-F238E27FC236}">
                <a16:creationId xmlns:a16="http://schemas.microsoft.com/office/drawing/2014/main" id="{4D9915BE-6854-44B3-9559-EFED6CC5ED9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207487" y="137711"/>
            <a:ext cx="767027" cy="7576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 name="矩形 1">
            <a:extLst>
              <a:ext uri="{FF2B5EF4-FFF2-40B4-BE49-F238E27FC236}">
                <a16:creationId xmlns:a16="http://schemas.microsoft.com/office/drawing/2014/main" id="{1F4D679E-41F9-469E-A7C3-33A351A65298}"/>
              </a:ext>
            </a:extLst>
          </p:cNvPr>
          <p:cNvSpPr/>
          <p:nvPr/>
        </p:nvSpPr>
        <p:spPr>
          <a:xfrm>
            <a:off x="0" y="342900"/>
            <a:ext cx="342900" cy="4857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文本框 3">
            <a:extLst>
              <a:ext uri="{FF2B5EF4-FFF2-40B4-BE49-F238E27FC236}">
                <a16:creationId xmlns:a16="http://schemas.microsoft.com/office/drawing/2014/main" id="{71F546D0-2A71-4DFA-8CA3-7A45C4B796DB}"/>
              </a:ext>
            </a:extLst>
          </p:cNvPr>
          <p:cNvSpPr txBox="1"/>
          <p:nvPr/>
        </p:nvSpPr>
        <p:spPr>
          <a:xfrm>
            <a:off x="485775" y="988364"/>
            <a:ext cx="8991599" cy="369332"/>
          </a:xfrm>
          <a:prstGeom prst="rect">
            <a:avLst/>
          </a:prstGeom>
          <a:noFill/>
        </p:spPr>
        <p:txBody>
          <a:bodyPr wrap="square" rtlCol="0">
            <a:spAutoFit/>
          </a:bodyPr>
          <a:lstStyle/>
          <a:p>
            <a:r>
              <a:rPr lang="en-US" b="1" dirty="0">
                <a:solidFill>
                  <a:srgbClr val="002060"/>
                </a:solidFill>
                <a:latin typeface="Arial" panose="020B0604020202020204" pitchFamily="34" charset="0"/>
                <a:cs typeface="Arial" panose="020B0604020202020204" pitchFamily="34" charset="0"/>
              </a:rPr>
              <a:t>2. Generate natural cities from massive points using </a:t>
            </a:r>
            <a:r>
              <a:rPr lang="en-US" b="1" dirty="0" err="1">
                <a:solidFill>
                  <a:srgbClr val="002060"/>
                </a:solidFill>
                <a:latin typeface="Arial" panose="020B0604020202020204" pitchFamily="34" charset="0"/>
                <a:cs typeface="Arial" panose="020B0604020202020204" pitchFamily="34" charset="0"/>
              </a:rPr>
              <a:t>Axwoman</a:t>
            </a:r>
            <a:r>
              <a:rPr lang="en-US" b="1" dirty="0">
                <a:solidFill>
                  <a:srgbClr val="002060"/>
                </a:solidFill>
                <a:latin typeface="Arial" panose="020B0604020202020204" pitchFamily="34" charset="0"/>
                <a:cs typeface="Arial" panose="020B0604020202020204" pitchFamily="34" charset="0"/>
              </a:rPr>
              <a:t> extension.</a:t>
            </a:r>
            <a:endParaRPr lang="en-US" dirty="0">
              <a:solidFill>
                <a:srgbClr val="002060"/>
              </a:solidFill>
            </a:endParaRPr>
          </a:p>
        </p:txBody>
      </p:sp>
      <p:sp>
        <p:nvSpPr>
          <p:cNvPr id="11" name="灯片编号占位符 10">
            <a:extLst>
              <a:ext uri="{FF2B5EF4-FFF2-40B4-BE49-F238E27FC236}">
                <a16:creationId xmlns:a16="http://schemas.microsoft.com/office/drawing/2014/main" id="{928D6773-CDFB-4128-9D58-D8002A0494C2}"/>
              </a:ext>
            </a:extLst>
          </p:cNvPr>
          <p:cNvSpPr>
            <a:spLocks noGrp="1"/>
          </p:cNvSpPr>
          <p:nvPr>
            <p:ph type="sldNum" sz="quarter" idx="12"/>
          </p:nvPr>
        </p:nvSpPr>
        <p:spPr/>
        <p:txBody>
          <a:bodyPr/>
          <a:lstStyle/>
          <a:p>
            <a:fld id="{81611EC6-7AA4-4A57-9D19-36F8B34F792A}" type="slidenum">
              <a:rPr lang="en-US" smtClean="0"/>
              <a:t>14</a:t>
            </a:fld>
            <a:endParaRPr lang="en-US"/>
          </a:p>
        </p:txBody>
      </p:sp>
      <p:sp>
        <p:nvSpPr>
          <p:cNvPr id="12" name="文本框 11">
            <a:extLst>
              <a:ext uri="{FF2B5EF4-FFF2-40B4-BE49-F238E27FC236}">
                <a16:creationId xmlns:a16="http://schemas.microsoft.com/office/drawing/2014/main" id="{C8402CD9-0F18-4526-AC8A-8983FBD271C0}"/>
              </a:ext>
            </a:extLst>
          </p:cNvPr>
          <p:cNvSpPr txBox="1"/>
          <p:nvPr/>
        </p:nvSpPr>
        <p:spPr>
          <a:xfrm>
            <a:off x="747032" y="1335267"/>
            <a:ext cx="10606768" cy="738664"/>
          </a:xfrm>
          <a:prstGeom prst="rect">
            <a:avLst/>
          </a:prstGeom>
          <a:noFill/>
        </p:spPr>
        <p:txBody>
          <a:bodyPr wrap="square" rtlCol="0">
            <a:spAutoFit/>
          </a:bodyPr>
          <a:lstStyle/>
          <a:p>
            <a:r>
              <a:rPr lang="en-US" sz="1400" b="1" dirty="0">
                <a:solidFill>
                  <a:srgbClr val="002060"/>
                </a:solidFill>
                <a:latin typeface="Arial" panose="020B0604020202020204" pitchFamily="34" charset="0"/>
                <a:cs typeface="Arial" panose="020B0604020202020204" pitchFamily="34" charset="0"/>
              </a:rPr>
              <a:t>Based on Jiang and Miao 2015, the generation process of natural cities can be fastened using </a:t>
            </a:r>
            <a:r>
              <a:rPr lang="en-US" sz="1400" b="1" dirty="0" err="1">
                <a:solidFill>
                  <a:srgbClr val="002060"/>
                </a:solidFill>
                <a:latin typeface="Arial" panose="020B0604020202020204" pitchFamily="34" charset="0"/>
                <a:cs typeface="Arial" panose="020B0604020202020204" pitchFamily="34" charset="0"/>
              </a:rPr>
              <a:t>Axwoman</a:t>
            </a:r>
            <a:r>
              <a:rPr lang="en-US" sz="1400" b="1" dirty="0">
                <a:solidFill>
                  <a:srgbClr val="002060"/>
                </a:solidFill>
                <a:latin typeface="Arial" panose="020B0604020202020204" pitchFamily="34" charset="0"/>
                <a:cs typeface="Arial" panose="020B0604020202020204" pitchFamily="34" charset="0"/>
              </a:rPr>
              <a:t> extension Add-in.</a:t>
            </a:r>
          </a:p>
          <a:p>
            <a:r>
              <a:rPr lang="en-US" sz="1400" b="1" dirty="0">
                <a:solidFill>
                  <a:srgbClr val="002060"/>
                </a:solidFill>
                <a:latin typeface="Arial" panose="020B0604020202020204" pitchFamily="34" charset="0"/>
                <a:cs typeface="Arial" panose="020B0604020202020204" pitchFamily="34" charset="0"/>
              </a:rPr>
              <a:t>The </a:t>
            </a:r>
            <a:r>
              <a:rPr lang="en-US" sz="1400" b="1" dirty="0" err="1">
                <a:solidFill>
                  <a:srgbClr val="002060"/>
                </a:solidFill>
                <a:latin typeface="Arial" panose="020B0604020202020204" pitchFamily="34" charset="0"/>
                <a:cs typeface="Arial" panose="020B0604020202020204" pitchFamily="34" charset="0"/>
              </a:rPr>
              <a:t>Axwoman</a:t>
            </a:r>
            <a:r>
              <a:rPr lang="en-US" sz="1400" b="1" dirty="0">
                <a:solidFill>
                  <a:srgbClr val="002060"/>
                </a:solidFill>
                <a:latin typeface="Arial" panose="020B0604020202020204" pitchFamily="34" charset="0"/>
                <a:cs typeface="Arial" panose="020B0604020202020204" pitchFamily="34" charset="0"/>
              </a:rPr>
              <a:t> extension for ArcGIS can be downloaded here: </a:t>
            </a:r>
            <a:r>
              <a:rPr lang="en-US" sz="1400" b="1" dirty="0" err="1">
                <a:latin typeface="Arial" panose="020B0604020202020204" pitchFamily="34" charset="0"/>
                <a:cs typeface="Arial" panose="020B0604020202020204" pitchFamily="34" charset="0"/>
                <a:hlinkClick r:id="rId5"/>
              </a:rPr>
              <a:t>Axwoman</a:t>
            </a:r>
            <a:r>
              <a:rPr lang="en-US" sz="1400" b="1" dirty="0">
                <a:latin typeface="Arial" panose="020B0604020202020204" pitchFamily="34" charset="0"/>
                <a:cs typeface="Arial" panose="020B0604020202020204" pitchFamily="34" charset="0"/>
                <a:hlinkClick r:id="rId5"/>
              </a:rPr>
              <a:t> Homepage (hig.se)</a:t>
            </a:r>
            <a:endParaRPr lang="en-US" sz="1400" b="1" dirty="0">
              <a:solidFill>
                <a:srgbClr val="002060"/>
              </a:solidFill>
              <a:latin typeface="Arial" panose="020B0604020202020204" pitchFamily="34" charset="0"/>
              <a:cs typeface="Arial" panose="020B0604020202020204" pitchFamily="34" charset="0"/>
            </a:endParaRPr>
          </a:p>
          <a:p>
            <a:r>
              <a:rPr lang="en-US" sz="1400" b="1" dirty="0">
                <a:solidFill>
                  <a:srgbClr val="002060"/>
                </a:solidFill>
                <a:latin typeface="Arial" panose="020B0604020202020204" pitchFamily="34" charset="0"/>
                <a:cs typeface="Arial" panose="020B0604020202020204" pitchFamily="34" charset="0"/>
              </a:rPr>
              <a:t>An add-in extension for </a:t>
            </a:r>
            <a:r>
              <a:rPr lang="en-US" sz="1400" b="1" dirty="0" err="1">
                <a:solidFill>
                  <a:srgbClr val="002060"/>
                </a:solidFill>
                <a:latin typeface="Arial" panose="020B0604020202020204" pitchFamily="34" charset="0"/>
                <a:cs typeface="Arial" panose="020B0604020202020204" pitchFamily="34" charset="0"/>
              </a:rPr>
              <a:t>Axwoman</a:t>
            </a:r>
            <a:r>
              <a:rPr lang="en-US" sz="1400" b="1" dirty="0">
                <a:solidFill>
                  <a:srgbClr val="002060"/>
                </a:solidFill>
                <a:latin typeface="Arial" panose="020B0604020202020204" pitchFamily="34" charset="0"/>
                <a:cs typeface="Arial" panose="020B0604020202020204" pitchFamily="34" charset="0"/>
              </a:rPr>
              <a:t> can be downloaded here: </a:t>
            </a:r>
            <a:r>
              <a:rPr lang="en-US" sz="1400" b="1" dirty="0">
                <a:latin typeface="Arial" panose="020B0604020202020204" pitchFamily="34" charset="0"/>
                <a:cs typeface="Arial" panose="020B0604020202020204" pitchFamily="34" charset="0"/>
                <a:hlinkClick r:id="rId6"/>
              </a:rPr>
              <a:t>ZhengRen91/</a:t>
            </a:r>
            <a:r>
              <a:rPr lang="en-US" sz="1400" b="1" dirty="0" err="1">
                <a:latin typeface="Arial" panose="020B0604020202020204" pitchFamily="34" charset="0"/>
                <a:cs typeface="Arial" panose="020B0604020202020204" pitchFamily="34" charset="0"/>
                <a:hlinkClick r:id="rId6"/>
              </a:rPr>
              <a:t>NC_Gen</a:t>
            </a:r>
            <a:r>
              <a:rPr lang="en-US" sz="1400" b="1" dirty="0">
                <a:latin typeface="Arial" panose="020B0604020202020204" pitchFamily="34" charset="0"/>
                <a:cs typeface="Arial" panose="020B0604020202020204" pitchFamily="34" charset="0"/>
                <a:hlinkClick r:id="rId6"/>
              </a:rPr>
              <a:t> (github.com)</a:t>
            </a:r>
            <a:endParaRPr lang="en-US" sz="1400" b="1" dirty="0">
              <a:solidFill>
                <a:srgbClr val="002060"/>
              </a:solidFill>
              <a:latin typeface="Arial" panose="020B0604020202020204" pitchFamily="34" charset="0"/>
              <a:cs typeface="Arial" panose="020B0604020202020204" pitchFamily="34" charset="0"/>
            </a:endParaRPr>
          </a:p>
        </p:txBody>
      </p:sp>
      <p:pic>
        <p:nvPicPr>
          <p:cNvPr id="6" name="图片 5">
            <a:extLst>
              <a:ext uri="{FF2B5EF4-FFF2-40B4-BE49-F238E27FC236}">
                <a16:creationId xmlns:a16="http://schemas.microsoft.com/office/drawing/2014/main" id="{070A6D72-9285-4D9C-9761-5D75C57DC739}"/>
              </a:ext>
            </a:extLst>
          </p:cNvPr>
          <p:cNvPicPr>
            <a:picLocks noChangeAspect="1"/>
          </p:cNvPicPr>
          <p:nvPr/>
        </p:nvPicPr>
        <p:blipFill rotWithShape="1">
          <a:blip r:embed="rId7"/>
          <a:srcRect b="43623"/>
          <a:stretch/>
        </p:blipFill>
        <p:spPr>
          <a:xfrm>
            <a:off x="1947562" y="2329539"/>
            <a:ext cx="8205707" cy="3288147"/>
          </a:xfrm>
          <a:prstGeom prst="rect">
            <a:avLst/>
          </a:prstGeom>
          <a:ln>
            <a:solidFill>
              <a:schemeClr val="bg1">
                <a:lumMod val="50000"/>
              </a:schemeClr>
            </a:solidFill>
          </a:ln>
        </p:spPr>
      </p:pic>
    </p:spTree>
    <p:extLst>
      <p:ext uri="{BB962C8B-B14F-4D97-AF65-F5344CB8AC3E}">
        <p14:creationId xmlns:p14="http://schemas.microsoft.com/office/powerpoint/2010/main" val="39763519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32000"/>
            <a:lum/>
          </a:blip>
          <a:srcRect/>
          <a:stretch>
            <a:fillRect t="90000"/>
          </a:stretch>
        </a:blipFill>
        <a:effectLst/>
      </p:bgPr>
    </p:bg>
    <p:spTree>
      <p:nvGrpSpPr>
        <p:cNvPr id="1" name=""/>
        <p:cNvGrpSpPr/>
        <p:nvPr/>
      </p:nvGrpSpPr>
      <p:grpSpPr>
        <a:xfrm>
          <a:off x="0" y="0"/>
          <a:ext cx="0" cy="0"/>
          <a:chOff x="0" y="0"/>
          <a:chExt cx="0" cy="0"/>
        </a:xfrm>
      </p:grpSpPr>
      <p:sp>
        <p:nvSpPr>
          <p:cNvPr id="8" name="Rectangle 6"/>
          <p:cNvSpPr>
            <a:spLocks noChangeArrowheads="1"/>
          </p:cNvSpPr>
          <p:nvPr/>
        </p:nvSpPr>
        <p:spPr bwMode="auto">
          <a:xfrm>
            <a:off x="485775" y="354954"/>
            <a:ext cx="619805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spcBef>
                <a:spcPct val="20000"/>
              </a:spcBef>
              <a:buChar char="•"/>
              <a:tabLst>
                <a:tab pos="361950" algn="l"/>
              </a:tabLst>
              <a:defRPr sz="3200">
                <a:solidFill>
                  <a:schemeClr val="tx1"/>
                </a:solidFill>
                <a:latin typeface="Arial" charset="0"/>
              </a:defRPr>
            </a:lvl1pPr>
            <a:lvl2pPr marL="742950" indent="-285750" eaLnBrk="0" hangingPunct="0">
              <a:spcBef>
                <a:spcPct val="20000"/>
              </a:spcBef>
              <a:buChar char="–"/>
              <a:tabLst>
                <a:tab pos="361950" algn="l"/>
              </a:tabLst>
              <a:defRPr sz="2800">
                <a:solidFill>
                  <a:schemeClr val="tx1"/>
                </a:solidFill>
                <a:latin typeface="Arial" charset="0"/>
              </a:defRPr>
            </a:lvl2pPr>
            <a:lvl3pPr marL="1143000" indent="-228600" eaLnBrk="0" hangingPunct="0">
              <a:spcBef>
                <a:spcPct val="20000"/>
              </a:spcBef>
              <a:buChar char="•"/>
              <a:tabLst>
                <a:tab pos="361950" algn="l"/>
              </a:tabLst>
              <a:defRPr sz="2400">
                <a:solidFill>
                  <a:schemeClr val="tx1"/>
                </a:solidFill>
                <a:latin typeface="Arial" charset="0"/>
              </a:defRPr>
            </a:lvl3pPr>
            <a:lvl4pPr marL="1600200" indent="-228600" eaLnBrk="0" hangingPunct="0">
              <a:spcBef>
                <a:spcPct val="20000"/>
              </a:spcBef>
              <a:buChar char="–"/>
              <a:tabLst>
                <a:tab pos="361950" algn="l"/>
              </a:tabLst>
              <a:defRPr sz="2000">
                <a:solidFill>
                  <a:schemeClr val="tx1"/>
                </a:solidFill>
                <a:latin typeface="Arial" charset="0"/>
              </a:defRPr>
            </a:lvl4pPr>
            <a:lvl5pPr marL="2057400" indent="-228600" eaLnBrk="0" hangingPunct="0">
              <a:spcBef>
                <a:spcPct val="20000"/>
              </a:spcBef>
              <a:buChar char="»"/>
              <a:tabLst>
                <a:tab pos="361950" algn="l"/>
              </a:tabLst>
              <a:defRPr sz="2000">
                <a:solidFill>
                  <a:schemeClr val="tx1"/>
                </a:solidFill>
                <a:latin typeface="Arial" charset="0"/>
              </a:defRPr>
            </a:lvl5pPr>
            <a:lvl6pPr marL="2514600" indent="-228600" eaLnBrk="0" fontAlgn="base" hangingPunct="0">
              <a:spcBef>
                <a:spcPct val="20000"/>
              </a:spcBef>
              <a:spcAft>
                <a:spcPct val="0"/>
              </a:spcAft>
              <a:buChar char="»"/>
              <a:tabLst>
                <a:tab pos="361950" algn="l"/>
              </a:tabLst>
              <a:defRPr sz="2000">
                <a:solidFill>
                  <a:schemeClr val="tx1"/>
                </a:solidFill>
                <a:latin typeface="Arial" charset="0"/>
              </a:defRPr>
            </a:lvl6pPr>
            <a:lvl7pPr marL="2971800" indent="-228600" eaLnBrk="0" fontAlgn="base" hangingPunct="0">
              <a:spcBef>
                <a:spcPct val="20000"/>
              </a:spcBef>
              <a:spcAft>
                <a:spcPct val="0"/>
              </a:spcAft>
              <a:buChar char="»"/>
              <a:tabLst>
                <a:tab pos="361950" algn="l"/>
              </a:tabLst>
              <a:defRPr sz="2000">
                <a:solidFill>
                  <a:schemeClr val="tx1"/>
                </a:solidFill>
                <a:latin typeface="Arial" charset="0"/>
              </a:defRPr>
            </a:lvl7pPr>
            <a:lvl8pPr marL="3429000" indent="-228600" eaLnBrk="0" fontAlgn="base" hangingPunct="0">
              <a:spcBef>
                <a:spcPct val="20000"/>
              </a:spcBef>
              <a:spcAft>
                <a:spcPct val="0"/>
              </a:spcAft>
              <a:buChar char="»"/>
              <a:tabLst>
                <a:tab pos="361950" algn="l"/>
              </a:tabLst>
              <a:defRPr sz="2000">
                <a:solidFill>
                  <a:schemeClr val="tx1"/>
                </a:solidFill>
                <a:latin typeface="Arial" charset="0"/>
              </a:defRPr>
            </a:lvl8pPr>
            <a:lvl9pPr marL="3886200" indent="-228600" eaLnBrk="0" fontAlgn="base" hangingPunct="0">
              <a:spcBef>
                <a:spcPct val="20000"/>
              </a:spcBef>
              <a:spcAft>
                <a:spcPct val="0"/>
              </a:spcAft>
              <a:buChar char="»"/>
              <a:tabLst>
                <a:tab pos="361950" algn="l"/>
              </a:tabLst>
              <a:defRPr sz="2000">
                <a:solidFill>
                  <a:schemeClr val="tx1"/>
                </a:solidFill>
                <a:latin typeface="Arial" charset="0"/>
              </a:defRPr>
            </a:lvl9pPr>
          </a:lstStyle>
          <a:p>
            <a:pPr marL="0" marR="0" lvl="0" indent="0" defTabSz="914400" rtl="0" eaLnBrk="1" fontAlgn="auto" latinLnBrk="0" hangingPunct="1">
              <a:lnSpc>
                <a:spcPct val="100000"/>
              </a:lnSpc>
              <a:spcBef>
                <a:spcPct val="30000"/>
              </a:spcBef>
              <a:spcAft>
                <a:spcPts val="0"/>
              </a:spcAft>
              <a:buClrTx/>
              <a:buSzTx/>
              <a:buFontTx/>
              <a:buNone/>
              <a:tabLst>
                <a:tab pos="361950" algn="l"/>
              </a:tabLst>
              <a:defRPr/>
            </a:pPr>
            <a:r>
              <a:rPr kumimoji="0" lang="en-US" sz="2400" b="1" i="0" u="none" strike="noStrike" kern="1200" cap="none" spc="0" normalizeH="0" baseline="0" noProof="0" dirty="0">
                <a:ln>
                  <a:noFill/>
                </a:ln>
                <a:solidFill>
                  <a:srgbClr val="002060"/>
                </a:solidFill>
                <a:effectLst/>
                <a:uLnTx/>
                <a:uFillTx/>
                <a:latin typeface="Arial" panose="020B0604020202020204" pitchFamily="34" charset="0"/>
                <a:cs typeface="Arial" panose="020B0604020202020204" pitchFamily="34" charset="0"/>
              </a:rPr>
              <a:t>Tutorials for generating natural cities</a:t>
            </a:r>
          </a:p>
        </p:txBody>
      </p:sp>
      <p:pic>
        <p:nvPicPr>
          <p:cNvPr id="5" name="Picture 8">
            <a:extLst>
              <a:ext uri="{FF2B5EF4-FFF2-40B4-BE49-F238E27FC236}">
                <a16:creationId xmlns:a16="http://schemas.microsoft.com/office/drawing/2014/main" id="{4D9915BE-6854-44B3-9559-EFED6CC5ED9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207487" y="137711"/>
            <a:ext cx="767027" cy="7576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 name="矩形 1">
            <a:extLst>
              <a:ext uri="{FF2B5EF4-FFF2-40B4-BE49-F238E27FC236}">
                <a16:creationId xmlns:a16="http://schemas.microsoft.com/office/drawing/2014/main" id="{1F4D679E-41F9-469E-A7C3-33A351A65298}"/>
              </a:ext>
            </a:extLst>
          </p:cNvPr>
          <p:cNvSpPr/>
          <p:nvPr/>
        </p:nvSpPr>
        <p:spPr>
          <a:xfrm>
            <a:off x="0" y="342900"/>
            <a:ext cx="342900" cy="4857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文本框 3">
            <a:extLst>
              <a:ext uri="{FF2B5EF4-FFF2-40B4-BE49-F238E27FC236}">
                <a16:creationId xmlns:a16="http://schemas.microsoft.com/office/drawing/2014/main" id="{71F546D0-2A71-4DFA-8CA3-7A45C4B796DB}"/>
              </a:ext>
            </a:extLst>
          </p:cNvPr>
          <p:cNvSpPr txBox="1"/>
          <p:nvPr/>
        </p:nvSpPr>
        <p:spPr>
          <a:xfrm>
            <a:off x="485775" y="988364"/>
            <a:ext cx="8991599" cy="369332"/>
          </a:xfrm>
          <a:prstGeom prst="rect">
            <a:avLst/>
          </a:prstGeom>
          <a:noFill/>
        </p:spPr>
        <p:txBody>
          <a:bodyPr wrap="square" rtlCol="0">
            <a:spAutoFit/>
          </a:bodyPr>
          <a:lstStyle/>
          <a:p>
            <a:r>
              <a:rPr lang="en-US" b="1" dirty="0">
                <a:solidFill>
                  <a:srgbClr val="002060"/>
                </a:solidFill>
                <a:latin typeface="Arial" panose="020B0604020202020204" pitchFamily="34" charset="0"/>
                <a:cs typeface="Arial" panose="020B0604020202020204" pitchFamily="34" charset="0"/>
              </a:rPr>
              <a:t>3. Generate natural cities from massive points using Python libraries</a:t>
            </a:r>
            <a:endParaRPr lang="en-US" dirty="0">
              <a:solidFill>
                <a:srgbClr val="002060"/>
              </a:solidFill>
            </a:endParaRPr>
          </a:p>
        </p:txBody>
      </p:sp>
      <p:sp>
        <p:nvSpPr>
          <p:cNvPr id="11" name="灯片编号占位符 10">
            <a:extLst>
              <a:ext uri="{FF2B5EF4-FFF2-40B4-BE49-F238E27FC236}">
                <a16:creationId xmlns:a16="http://schemas.microsoft.com/office/drawing/2014/main" id="{928D6773-CDFB-4128-9D58-D8002A0494C2}"/>
              </a:ext>
            </a:extLst>
          </p:cNvPr>
          <p:cNvSpPr>
            <a:spLocks noGrp="1"/>
          </p:cNvSpPr>
          <p:nvPr>
            <p:ph type="sldNum" sz="quarter" idx="12"/>
          </p:nvPr>
        </p:nvSpPr>
        <p:spPr/>
        <p:txBody>
          <a:bodyPr/>
          <a:lstStyle/>
          <a:p>
            <a:fld id="{81611EC6-7AA4-4A57-9D19-36F8B34F792A}" type="slidenum">
              <a:rPr lang="en-US" smtClean="0"/>
              <a:t>15</a:t>
            </a:fld>
            <a:endParaRPr lang="en-US"/>
          </a:p>
        </p:txBody>
      </p:sp>
      <p:sp>
        <p:nvSpPr>
          <p:cNvPr id="12" name="文本框 11">
            <a:extLst>
              <a:ext uri="{FF2B5EF4-FFF2-40B4-BE49-F238E27FC236}">
                <a16:creationId xmlns:a16="http://schemas.microsoft.com/office/drawing/2014/main" id="{C8402CD9-0F18-4526-AC8A-8983FBD271C0}"/>
              </a:ext>
            </a:extLst>
          </p:cNvPr>
          <p:cNvSpPr txBox="1"/>
          <p:nvPr/>
        </p:nvSpPr>
        <p:spPr>
          <a:xfrm>
            <a:off x="747032" y="1419130"/>
            <a:ext cx="10606768" cy="738664"/>
          </a:xfrm>
          <a:prstGeom prst="rect">
            <a:avLst/>
          </a:prstGeom>
          <a:noFill/>
        </p:spPr>
        <p:txBody>
          <a:bodyPr wrap="square" rtlCol="0">
            <a:spAutoFit/>
          </a:bodyPr>
          <a:lstStyle/>
          <a:p>
            <a:r>
              <a:rPr lang="en-US" sz="1400" b="1" dirty="0">
                <a:solidFill>
                  <a:srgbClr val="002060"/>
                </a:solidFill>
                <a:latin typeface="Arial" panose="020B0604020202020204" pitchFamily="34" charset="0"/>
                <a:cs typeface="Arial" panose="020B0604020202020204" pitchFamily="34" charset="0"/>
              </a:rPr>
              <a:t>Based on Jiang and Miao 2015, the generation process of natural cities can be customized for big data using Python libraries. An Python script for natural cities can be downloaded here: </a:t>
            </a:r>
            <a:r>
              <a:rPr lang="en-US" sz="1400" b="1" dirty="0">
                <a:latin typeface="Arial" panose="020B0604020202020204" pitchFamily="34" charset="0"/>
                <a:cs typeface="Arial" panose="020B0604020202020204" pitchFamily="34" charset="0"/>
                <a:hlinkClick r:id="rId5"/>
              </a:rPr>
              <a:t>ZhengRen91/</a:t>
            </a:r>
            <a:r>
              <a:rPr lang="en-US" sz="1400" b="1" dirty="0" err="1">
                <a:latin typeface="Arial" panose="020B0604020202020204" pitchFamily="34" charset="0"/>
                <a:cs typeface="Arial" panose="020B0604020202020204" pitchFamily="34" charset="0"/>
                <a:hlinkClick r:id="rId5"/>
              </a:rPr>
              <a:t>NC_Gen</a:t>
            </a:r>
            <a:r>
              <a:rPr lang="en-US" sz="1400" b="1" dirty="0">
                <a:latin typeface="Arial" panose="020B0604020202020204" pitchFamily="34" charset="0"/>
                <a:cs typeface="Arial" panose="020B0604020202020204" pitchFamily="34" charset="0"/>
                <a:hlinkClick r:id="rId5"/>
              </a:rPr>
              <a:t> (github.com)</a:t>
            </a:r>
            <a:endParaRPr lang="en-US" sz="1400" b="1" dirty="0">
              <a:solidFill>
                <a:srgbClr val="002060"/>
              </a:solidFill>
              <a:latin typeface="Arial" panose="020B0604020202020204" pitchFamily="34" charset="0"/>
              <a:cs typeface="Arial" panose="020B0604020202020204" pitchFamily="34" charset="0"/>
            </a:endParaRPr>
          </a:p>
          <a:p>
            <a:endParaRPr lang="en-US" sz="1400" b="1" dirty="0">
              <a:solidFill>
                <a:srgbClr val="002060"/>
              </a:solidFill>
              <a:latin typeface="Arial" panose="020B0604020202020204" pitchFamily="34" charset="0"/>
              <a:cs typeface="Arial" panose="020B0604020202020204" pitchFamily="34" charset="0"/>
            </a:endParaRPr>
          </a:p>
        </p:txBody>
      </p:sp>
      <p:pic>
        <p:nvPicPr>
          <p:cNvPr id="6" name="图片 5">
            <a:extLst>
              <a:ext uri="{FF2B5EF4-FFF2-40B4-BE49-F238E27FC236}">
                <a16:creationId xmlns:a16="http://schemas.microsoft.com/office/drawing/2014/main" id="{9FB1A029-09A6-4C94-94C8-5A5407714AE6}"/>
              </a:ext>
            </a:extLst>
          </p:cNvPr>
          <p:cNvPicPr>
            <a:picLocks noChangeAspect="1"/>
          </p:cNvPicPr>
          <p:nvPr/>
        </p:nvPicPr>
        <p:blipFill rotWithShape="1">
          <a:blip r:embed="rId6"/>
          <a:srcRect r="25023" b="29204"/>
          <a:stretch/>
        </p:blipFill>
        <p:spPr>
          <a:xfrm>
            <a:off x="838200" y="2024062"/>
            <a:ext cx="4484914" cy="4034605"/>
          </a:xfrm>
          <a:prstGeom prst="rect">
            <a:avLst/>
          </a:prstGeom>
        </p:spPr>
      </p:pic>
      <p:pic>
        <p:nvPicPr>
          <p:cNvPr id="9" name="图片 8">
            <a:extLst>
              <a:ext uri="{FF2B5EF4-FFF2-40B4-BE49-F238E27FC236}">
                <a16:creationId xmlns:a16="http://schemas.microsoft.com/office/drawing/2014/main" id="{2F8C728E-B46E-4F6C-9859-C58725ECB63F}"/>
              </a:ext>
            </a:extLst>
          </p:cNvPr>
          <p:cNvPicPr>
            <a:picLocks noChangeAspect="1"/>
          </p:cNvPicPr>
          <p:nvPr/>
        </p:nvPicPr>
        <p:blipFill rotWithShape="1">
          <a:blip r:embed="rId7"/>
          <a:srcRect r="29437"/>
          <a:stretch/>
        </p:blipFill>
        <p:spPr>
          <a:xfrm>
            <a:off x="5497285" y="2028739"/>
            <a:ext cx="5947684" cy="4034604"/>
          </a:xfrm>
          <a:prstGeom prst="rect">
            <a:avLst/>
          </a:prstGeom>
          <a:ln>
            <a:solidFill>
              <a:schemeClr val="bg1">
                <a:lumMod val="85000"/>
              </a:schemeClr>
            </a:solidFill>
          </a:ln>
        </p:spPr>
      </p:pic>
    </p:spTree>
    <p:extLst>
      <p:ext uri="{BB962C8B-B14F-4D97-AF65-F5344CB8AC3E}">
        <p14:creationId xmlns:p14="http://schemas.microsoft.com/office/powerpoint/2010/main" val="35984495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32000"/>
            <a:lum/>
          </a:blip>
          <a:srcRect/>
          <a:stretch>
            <a:fillRect t="90000"/>
          </a:stretch>
        </a:blipFill>
        <a:effectLst/>
      </p:bgPr>
    </p:bg>
    <p:spTree>
      <p:nvGrpSpPr>
        <p:cNvPr id="1" name=""/>
        <p:cNvGrpSpPr/>
        <p:nvPr/>
      </p:nvGrpSpPr>
      <p:grpSpPr>
        <a:xfrm>
          <a:off x="0" y="0"/>
          <a:ext cx="0" cy="0"/>
          <a:chOff x="0" y="0"/>
          <a:chExt cx="0" cy="0"/>
        </a:xfrm>
      </p:grpSpPr>
      <p:sp>
        <p:nvSpPr>
          <p:cNvPr id="8" name="Rectangle 6"/>
          <p:cNvSpPr>
            <a:spLocks noChangeArrowheads="1"/>
          </p:cNvSpPr>
          <p:nvPr/>
        </p:nvSpPr>
        <p:spPr bwMode="auto">
          <a:xfrm>
            <a:off x="485775" y="354954"/>
            <a:ext cx="619805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spcBef>
                <a:spcPct val="20000"/>
              </a:spcBef>
              <a:buChar char="•"/>
              <a:tabLst>
                <a:tab pos="361950" algn="l"/>
              </a:tabLst>
              <a:defRPr sz="3200">
                <a:solidFill>
                  <a:schemeClr val="tx1"/>
                </a:solidFill>
                <a:latin typeface="Arial" charset="0"/>
              </a:defRPr>
            </a:lvl1pPr>
            <a:lvl2pPr marL="742950" indent="-285750" eaLnBrk="0" hangingPunct="0">
              <a:spcBef>
                <a:spcPct val="20000"/>
              </a:spcBef>
              <a:buChar char="–"/>
              <a:tabLst>
                <a:tab pos="361950" algn="l"/>
              </a:tabLst>
              <a:defRPr sz="2800">
                <a:solidFill>
                  <a:schemeClr val="tx1"/>
                </a:solidFill>
                <a:latin typeface="Arial" charset="0"/>
              </a:defRPr>
            </a:lvl2pPr>
            <a:lvl3pPr marL="1143000" indent="-228600" eaLnBrk="0" hangingPunct="0">
              <a:spcBef>
                <a:spcPct val="20000"/>
              </a:spcBef>
              <a:buChar char="•"/>
              <a:tabLst>
                <a:tab pos="361950" algn="l"/>
              </a:tabLst>
              <a:defRPr sz="2400">
                <a:solidFill>
                  <a:schemeClr val="tx1"/>
                </a:solidFill>
                <a:latin typeface="Arial" charset="0"/>
              </a:defRPr>
            </a:lvl3pPr>
            <a:lvl4pPr marL="1600200" indent="-228600" eaLnBrk="0" hangingPunct="0">
              <a:spcBef>
                <a:spcPct val="20000"/>
              </a:spcBef>
              <a:buChar char="–"/>
              <a:tabLst>
                <a:tab pos="361950" algn="l"/>
              </a:tabLst>
              <a:defRPr sz="2000">
                <a:solidFill>
                  <a:schemeClr val="tx1"/>
                </a:solidFill>
                <a:latin typeface="Arial" charset="0"/>
              </a:defRPr>
            </a:lvl4pPr>
            <a:lvl5pPr marL="2057400" indent="-228600" eaLnBrk="0" hangingPunct="0">
              <a:spcBef>
                <a:spcPct val="20000"/>
              </a:spcBef>
              <a:buChar char="»"/>
              <a:tabLst>
                <a:tab pos="361950" algn="l"/>
              </a:tabLst>
              <a:defRPr sz="2000">
                <a:solidFill>
                  <a:schemeClr val="tx1"/>
                </a:solidFill>
                <a:latin typeface="Arial" charset="0"/>
              </a:defRPr>
            </a:lvl5pPr>
            <a:lvl6pPr marL="2514600" indent="-228600" eaLnBrk="0" fontAlgn="base" hangingPunct="0">
              <a:spcBef>
                <a:spcPct val="20000"/>
              </a:spcBef>
              <a:spcAft>
                <a:spcPct val="0"/>
              </a:spcAft>
              <a:buChar char="»"/>
              <a:tabLst>
                <a:tab pos="361950" algn="l"/>
              </a:tabLst>
              <a:defRPr sz="2000">
                <a:solidFill>
                  <a:schemeClr val="tx1"/>
                </a:solidFill>
                <a:latin typeface="Arial" charset="0"/>
              </a:defRPr>
            </a:lvl6pPr>
            <a:lvl7pPr marL="2971800" indent="-228600" eaLnBrk="0" fontAlgn="base" hangingPunct="0">
              <a:spcBef>
                <a:spcPct val="20000"/>
              </a:spcBef>
              <a:spcAft>
                <a:spcPct val="0"/>
              </a:spcAft>
              <a:buChar char="»"/>
              <a:tabLst>
                <a:tab pos="361950" algn="l"/>
              </a:tabLst>
              <a:defRPr sz="2000">
                <a:solidFill>
                  <a:schemeClr val="tx1"/>
                </a:solidFill>
                <a:latin typeface="Arial" charset="0"/>
              </a:defRPr>
            </a:lvl7pPr>
            <a:lvl8pPr marL="3429000" indent="-228600" eaLnBrk="0" fontAlgn="base" hangingPunct="0">
              <a:spcBef>
                <a:spcPct val="20000"/>
              </a:spcBef>
              <a:spcAft>
                <a:spcPct val="0"/>
              </a:spcAft>
              <a:buChar char="»"/>
              <a:tabLst>
                <a:tab pos="361950" algn="l"/>
              </a:tabLst>
              <a:defRPr sz="2000">
                <a:solidFill>
                  <a:schemeClr val="tx1"/>
                </a:solidFill>
                <a:latin typeface="Arial" charset="0"/>
              </a:defRPr>
            </a:lvl8pPr>
            <a:lvl9pPr marL="3886200" indent="-228600" eaLnBrk="0" fontAlgn="base" hangingPunct="0">
              <a:spcBef>
                <a:spcPct val="20000"/>
              </a:spcBef>
              <a:spcAft>
                <a:spcPct val="0"/>
              </a:spcAft>
              <a:buChar char="»"/>
              <a:tabLst>
                <a:tab pos="361950" algn="l"/>
              </a:tabLst>
              <a:defRPr sz="2000">
                <a:solidFill>
                  <a:schemeClr val="tx1"/>
                </a:solidFill>
                <a:latin typeface="Arial" charset="0"/>
              </a:defRPr>
            </a:lvl9pPr>
          </a:lstStyle>
          <a:p>
            <a:pPr marL="0" marR="0" lvl="0" indent="0" defTabSz="914400" rtl="0" eaLnBrk="1" fontAlgn="auto" latinLnBrk="0" hangingPunct="1">
              <a:lnSpc>
                <a:spcPct val="100000"/>
              </a:lnSpc>
              <a:spcBef>
                <a:spcPct val="30000"/>
              </a:spcBef>
              <a:spcAft>
                <a:spcPts val="0"/>
              </a:spcAft>
              <a:buClrTx/>
              <a:buSzTx/>
              <a:buFontTx/>
              <a:buNone/>
              <a:tabLst>
                <a:tab pos="361950" algn="l"/>
              </a:tabLst>
              <a:defRPr/>
            </a:pPr>
            <a:r>
              <a:rPr kumimoji="0" lang="en-US" sz="2400" b="1" i="0" u="none" strike="noStrike" kern="1200" cap="none" spc="0" normalizeH="0" baseline="0" noProof="0" dirty="0">
                <a:ln>
                  <a:noFill/>
                </a:ln>
                <a:solidFill>
                  <a:srgbClr val="002060"/>
                </a:solidFill>
                <a:effectLst/>
                <a:uLnTx/>
                <a:uFillTx/>
                <a:latin typeface="Arial" panose="020B0604020202020204" pitchFamily="34" charset="0"/>
                <a:cs typeface="Arial" panose="020B0604020202020204" pitchFamily="34" charset="0"/>
              </a:rPr>
              <a:t>Comparation of other clustering methods</a:t>
            </a:r>
          </a:p>
        </p:txBody>
      </p:sp>
      <p:pic>
        <p:nvPicPr>
          <p:cNvPr id="5" name="Picture 8">
            <a:extLst>
              <a:ext uri="{FF2B5EF4-FFF2-40B4-BE49-F238E27FC236}">
                <a16:creationId xmlns:a16="http://schemas.microsoft.com/office/drawing/2014/main" id="{4D9915BE-6854-44B3-9559-EFED6CC5ED9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207487" y="137711"/>
            <a:ext cx="767027" cy="7576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 name="矩形 1">
            <a:extLst>
              <a:ext uri="{FF2B5EF4-FFF2-40B4-BE49-F238E27FC236}">
                <a16:creationId xmlns:a16="http://schemas.microsoft.com/office/drawing/2014/main" id="{1F4D679E-41F9-469E-A7C3-33A351A65298}"/>
              </a:ext>
            </a:extLst>
          </p:cNvPr>
          <p:cNvSpPr/>
          <p:nvPr/>
        </p:nvSpPr>
        <p:spPr>
          <a:xfrm>
            <a:off x="0" y="342900"/>
            <a:ext cx="342900" cy="4857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文本框 3">
            <a:extLst>
              <a:ext uri="{FF2B5EF4-FFF2-40B4-BE49-F238E27FC236}">
                <a16:creationId xmlns:a16="http://schemas.microsoft.com/office/drawing/2014/main" id="{71F546D0-2A71-4DFA-8CA3-7A45C4B796DB}"/>
              </a:ext>
            </a:extLst>
          </p:cNvPr>
          <p:cNvSpPr txBox="1"/>
          <p:nvPr/>
        </p:nvSpPr>
        <p:spPr>
          <a:xfrm>
            <a:off x="485775" y="988364"/>
            <a:ext cx="8991599" cy="369332"/>
          </a:xfrm>
          <a:prstGeom prst="rect">
            <a:avLst/>
          </a:prstGeom>
          <a:noFill/>
        </p:spPr>
        <p:txBody>
          <a:bodyPr wrap="square" rtlCol="0">
            <a:spAutoFit/>
          </a:bodyPr>
          <a:lstStyle/>
          <a:p>
            <a:r>
              <a:rPr lang="en-US" b="1" dirty="0">
                <a:solidFill>
                  <a:srgbClr val="002060"/>
                </a:solidFill>
                <a:latin typeface="Arial" panose="020B0604020202020204" pitchFamily="34" charset="0"/>
                <a:cs typeface="Arial" panose="020B0604020202020204" pitchFamily="34" charset="0"/>
              </a:rPr>
              <a:t>1. K-means clustering</a:t>
            </a:r>
            <a:endParaRPr lang="en-US" dirty="0">
              <a:solidFill>
                <a:srgbClr val="002060"/>
              </a:solidFill>
            </a:endParaRPr>
          </a:p>
        </p:txBody>
      </p:sp>
      <p:sp>
        <p:nvSpPr>
          <p:cNvPr id="11" name="灯片编号占位符 10">
            <a:extLst>
              <a:ext uri="{FF2B5EF4-FFF2-40B4-BE49-F238E27FC236}">
                <a16:creationId xmlns:a16="http://schemas.microsoft.com/office/drawing/2014/main" id="{928D6773-CDFB-4128-9D58-D8002A0494C2}"/>
              </a:ext>
            </a:extLst>
          </p:cNvPr>
          <p:cNvSpPr>
            <a:spLocks noGrp="1"/>
          </p:cNvSpPr>
          <p:nvPr>
            <p:ph type="sldNum" sz="quarter" idx="12"/>
          </p:nvPr>
        </p:nvSpPr>
        <p:spPr/>
        <p:txBody>
          <a:bodyPr/>
          <a:lstStyle/>
          <a:p>
            <a:fld id="{81611EC6-7AA4-4A57-9D19-36F8B34F792A}" type="slidenum">
              <a:rPr lang="en-US" smtClean="0"/>
              <a:t>16</a:t>
            </a:fld>
            <a:endParaRPr lang="en-US"/>
          </a:p>
        </p:txBody>
      </p:sp>
      <p:pic>
        <p:nvPicPr>
          <p:cNvPr id="6" name="图片 5">
            <a:extLst>
              <a:ext uri="{FF2B5EF4-FFF2-40B4-BE49-F238E27FC236}">
                <a16:creationId xmlns:a16="http://schemas.microsoft.com/office/drawing/2014/main" id="{8270A550-36AA-4642-B5EC-0B3A056FB37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95431" y="1361949"/>
            <a:ext cx="4582823" cy="4453324"/>
          </a:xfrm>
          <a:prstGeom prst="rect">
            <a:avLst/>
          </a:prstGeom>
        </p:spPr>
      </p:pic>
      <p:sp>
        <p:nvSpPr>
          <p:cNvPr id="10" name="文本框 9">
            <a:extLst>
              <a:ext uri="{FF2B5EF4-FFF2-40B4-BE49-F238E27FC236}">
                <a16:creationId xmlns:a16="http://schemas.microsoft.com/office/drawing/2014/main" id="{905FA2B4-525E-441A-A6EF-899842B638B8}"/>
              </a:ext>
            </a:extLst>
          </p:cNvPr>
          <p:cNvSpPr txBox="1"/>
          <p:nvPr/>
        </p:nvSpPr>
        <p:spPr>
          <a:xfrm>
            <a:off x="594631" y="1529441"/>
            <a:ext cx="5101939" cy="3693319"/>
          </a:xfrm>
          <a:prstGeom prst="rect">
            <a:avLst/>
          </a:prstGeom>
          <a:noFill/>
        </p:spPr>
        <p:txBody>
          <a:bodyPr wrap="square">
            <a:spAutoFit/>
          </a:bodyPr>
          <a:lstStyle/>
          <a:p>
            <a:pPr algn="just"/>
            <a:r>
              <a:rPr lang="en-US" b="1" dirty="0">
                <a:solidFill>
                  <a:schemeClr val="accent1">
                    <a:lumMod val="50000"/>
                  </a:schemeClr>
                </a:solidFill>
                <a:latin typeface="Arial" panose="020B0604020202020204" pitchFamily="34" charset="0"/>
                <a:cs typeface="Arial" panose="020B0604020202020204" pitchFamily="34" charset="0"/>
              </a:rPr>
              <a:t>K-means clustering is a method that aims to partition n observations into k clusters in which each observation belongs to the cluster with the nearest mean (cluster centers or cluster centroid), serving as a prototype of the cluster. </a:t>
            </a:r>
          </a:p>
          <a:p>
            <a:pPr algn="just"/>
            <a:endParaRPr lang="en-US" b="1" dirty="0">
              <a:solidFill>
                <a:schemeClr val="accent1">
                  <a:lumMod val="50000"/>
                </a:schemeClr>
              </a:solidFill>
              <a:latin typeface="Arial" panose="020B0604020202020204" pitchFamily="34" charset="0"/>
              <a:cs typeface="Arial" panose="020B0604020202020204" pitchFamily="34" charset="0"/>
            </a:endParaRPr>
          </a:p>
          <a:p>
            <a:pPr algn="just"/>
            <a:r>
              <a:rPr lang="en-US" b="1" dirty="0">
                <a:solidFill>
                  <a:schemeClr val="accent1">
                    <a:lumMod val="50000"/>
                  </a:schemeClr>
                </a:solidFill>
                <a:latin typeface="Arial" panose="020B0604020202020204" pitchFamily="34" charset="0"/>
                <a:cs typeface="Arial" panose="020B0604020202020204" pitchFamily="34" charset="0"/>
              </a:rPr>
              <a:t>K-means clustering minimizes within-cluster variances and maximizes the variances between each cluster.</a:t>
            </a:r>
          </a:p>
          <a:p>
            <a:pPr algn="just"/>
            <a:endParaRPr lang="en-US" b="1" dirty="0">
              <a:solidFill>
                <a:schemeClr val="accent1">
                  <a:lumMod val="50000"/>
                </a:schemeClr>
              </a:solidFill>
              <a:latin typeface="Arial" panose="020B0604020202020204" pitchFamily="34" charset="0"/>
              <a:cs typeface="Arial" panose="020B0604020202020204" pitchFamily="34" charset="0"/>
            </a:endParaRPr>
          </a:p>
          <a:p>
            <a:pPr algn="just"/>
            <a:r>
              <a:rPr lang="en-US" b="1" dirty="0">
                <a:solidFill>
                  <a:schemeClr val="accent1">
                    <a:lumMod val="50000"/>
                  </a:schemeClr>
                </a:solidFill>
                <a:latin typeface="Arial" panose="020B0604020202020204" pitchFamily="34" charset="0"/>
                <a:cs typeface="Arial" panose="020B0604020202020204" pitchFamily="34" charset="0"/>
              </a:rPr>
              <a:t>For the algorithm, the </a:t>
            </a:r>
            <a:r>
              <a:rPr lang="en-US" b="1" dirty="0">
                <a:solidFill>
                  <a:srgbClr val="FF0000"/>
                </a:solidFill>
                <a:latin typeface="Arial" panose="020B0604020202020204" pitchFamily="34" charset="0"/>
                <a:cs typeface="Arial" panose="020B0604020202020204" pitchFamily="34" charset="0"/>
              </a:rPr>
              <a:t>number of clusters </a:t>
            </a:r>
            <a:r>
              <a:rPr lang="en-US" b="1" dirty="0">
                <a:solidFill>
                  <a:schemeClr val="accent1">
                    <a:lumMod val="50000"/>
                  </a:schemeClr>
                </a:solidFill>
                <a:latin typeface="Arial" panose="020B0604020202020204" pitchFamily="34" charset="0"/>
                <a:cs typeface="Arial" panose="020B0604020202020204" pitchFamily="34" charset="0"/>
              </a:rPr>
              <a:t>must be defined before processing the data.</a:t>
            </a:r>
          </a:p>
        </p:txBody>
      </p:sp>
    </p:spTree>
    <p:extLst>
      <p:ext uri="{BB962C8B-B14F-4D97-AF65-F5344CB8AC3E}">
        <p14:creationId xmlns:p14="http://schemas.microsoft.com/office/powerpoint/2010/main" val="25682135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32000"/>
            <a:lum/>
          </a:blip>
          <a:srcRect/>
          <a:stretch>
            <a:fillRect t="90000"/>
          </a:stretch>
        </a:blipFill>
        <a:effectLst/>
      </p:bgPr>
    </p:bg>
    <p:spTree>
      <p:nvGrpSpPr>
        <p:cNvPr id="1" name=""/>
        <p:cNvGrpSpPr/>
        <p:nvPr/>
      </p:nvGrpSpPr>
      <p:grpSpPr>
        <a:xfrm>
          <a:off x="0" y="0"/>
          <a:ext cx="0" cy="0"/>
          <a:chOff x="0" y="0"/>
          <a:chExt cx="0" cy="0"/>
        </a:xfrm>
      </p:grpSpPr>
      <p:sp>
        <p:nvSpPr>
          <p:cNvPr id="8" name="Rectangle 6"/>
          <p:cNvSpPr>
            <a:spLocks noChangeArrowheads="1"/>
          </p:cNvSpPr>
          <p:nvPr/>
        </p:nvSpPr>
        <p:spPr bwMode="auto">
          <a:xfrm>
            <a:off x="485775" y="354954"/>
            <a:ext cx="619805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spcBef>
                <a:spcPct val="20000"/>
              </a:spcBef>
              <a:buChar char="•"/>
              <a:tabLst>
                <a:tab pos="361950" algn="l"/>
              </a:tabLst>
              <a:defRPr sz="3200">
                <a:solidFill>
                  <a:schemeClr val="tx1"/>
                </a:solidFill>
                <a:latin typeface="Arial" charset="0"/>
              </a:defRPr>
            </a:lvl1pPr>
            <a:lvl2pPr marL="742950" indent="-285750" eaLnBrk="0" hangingPunct="0">
              <a:spcBef>
                <a:spcPct val="20000"/>
              </a:spcBef>
              <a:buChar char="–"/>
              <a:tabLst>
                <a:tab pos="361950" algn="l"/>
              </a:tabLst>
              <a:defRPr sz="2800">
                <a:solidFill>
                  <a:schemeClr val="tx1"/>
                </a:solidFill>
                <a:latin typeface="Arial" charset="0"/>
              </a:defRPr>
            </a:lvl2pPr>
            <a:lvl3pPr marL="1143000" indent="-228600" eaLnBrk="0" hangingPunct="0">
              <a:spcBef>
                <a:spcPct val="20000"/>
              </a:spcBef>
              <a:buChar char="•"/>
              <a:tabLst>
                <a:tab pos="361950" algn="l"/>
              </a:tabLst>
              <a:defRPr sz="2400">
                <a:solidFill>
                  <a:schemeClr val="tx1"/>
                </a:solidFill>
                <a:latin typeface="Arial" charset="0"/>
              </a:defRPr>
            </a:lvl3pPr>
            <a:lvl4pPr marL="1600200" indent="-228600" eaLnBrk="0" hangingPunct="0">
              <a:spcBef>
                <a:spcPct val="20000"/>
              </a:spcBef>
              <a:buChar char="–"/>
              <a:tabLst>
                <a:tab pos="361950" algn="l"/>
              </a:tabLst>
              <a:defRPr sz="2000">
                <a:solidFill>
                  <a:schemeClr val="tx1"/>
                </a:solidFill>
                <a:latin typeface="Arial" charset="0"/>
              </a:defRPr>
            </a:lvl4pPr>
            <a:lvl5pPr marL="2057400" indent="-228600" eaLnBrk="0" hangingPunct="0">
              <a:spcBef>
                <a:spcPct val="20000"/>
              </a:spcBef>
              <a:buChar char="»"/>
              <a:tabLst>
                <a:tab pos="361950" algn="l"/>
              </a:tabLst>
              <a:defRPr sz="2000">
                <a:solidFill>
                  <a:schemeClr val="tx1"/>
                </a:solidFill>
                <a:latin typeface="Arial" charset="0"/>
              </a:defRPr>
            </a:lvl5pPr>
            <a:lvl6pPr marL="2514600" indent="-228600" eaLnBrk="0" fontAlgn="base" hangingPunct="0">
              <a:spcBef>
                <a:spcPct val="20000"/>
              </a:spcBef>
              <a:spcAft>
                <a:spcPct val="0"/>
              </a:spcAft>
              <a:buChar char="»"/>
              <a:tabLst>
                <a:tab pos="361950" algn="l"/>
              </a:tabLst>
              <a:defRPr sz="2000">
                <a:solidFill>
                  <a:schemeClr val="tx1"/>
                </a:solidFill>
                <a:latin typeface="Arial" charset="0"/>
              </a:defRPr>
            </a:lvl6pPr>
            <a:lvl7pPr marL="2971800" indent="-228600" eaLnBrk="0" fontAlgn="base" hangingPunct="0">
              <a:spcBef>
                <a:spcPct val="20000"/>
              </a:spcBef>
              <a:spcAft>
                <a:spcPct val="0"/>
              </a:spcAft>
              <a:buChar char="»"/>
              <a:tabLst>
                <a:tab pos="361950" algn="l"/>
              </a:tabLst>
              <a:defRPr sz="2000">
                <a:solidFill>
                  <a:schemeClr val="tx1"/>
                </a:solidFill>
                <a:latin typeface="Arial" charset="0"/>
              </a:defRPr>
            </a:lvl7pPr>
            <a:lvl8pPr marL="3429000" indent="-228600" eaLnBrk="0" fontAlgn="base" hangingPunct="0">
              <a:spcBef>
                <a:spcPct val="20000"/>
              </a:spcBef>
              <a:spcAft>
                <a:spcPct val="0"/>
              </a:spcAft>
              <a:buChar char="»"/>
              <a:tabLst>
                <a:tab pos="361950" algn="l"/>
              </a:tabLst>
              <a:defRPr sz="2000">
                <a:solidFill>
                  <a:schemeClr val="tx1"/>
                </a:solidFill>
                <a:latin typeface="Arial" charset="0"/>
              </a:defRPr>
            </a:lvl8pPr>
            <a:lvl9pPr marL="3886200" indent="-228600" eaLnBrk="0" fontAlgn="base" hangingPunct="0">
              <a:spcBef>
                <a:spcPct val="20000"/>
              </a:spcBef>
              <a:spcAft>
                <a:spcPct val="0"/>
              </a:spcAft>
              <a:buChar char="»"/>
              <a:tabLst>
                <a:tab pos="361950" algn="l"/>
              </a:tabLst>
              <a:defRPr sz="2000">
                <a:solidFill>
                  <a:schemeClr val="tx1"/>
                </a:solidFill>
                <a:latin typeface="Arial" charset="0"/>
              </a:defRPr>
            </a:lvl9pPr>
          </a:lstStyle>
          <a:p>
            <a:pPr marL="0" marR="0" lvl="0" indent="0" defTabSz="914400" rtl="0" eaLnBrk="1" fontAlgn="auto" latinLnBrk="0" hangingPunct="1">
              <a:lnSpc>
                <a:spcPct val="100000"/>
              </a:lnSpc>
              <a:spcBef>
                <a:spcPct val="30000"/>
              </a:spcBef>
              <a:spcAft>
                <a:spcPts val="0"/>
              </a:spcAft>
              <a:buClrTx/>
              <a:buSzTx/>
              <a:buFontTx/>
              <a:buNone/>
              <a:tabLst>
                <a:tab pos="361950" algn="l"/>
              </a:tabLst>
              <a:defRPr/>
            </a:pPr>
            <a:r>
              <a:rPr kumimoji="0" lang="en-US" sz="2400" b="1" i="0" u="none" strike="noStrike" kern="1200" cap="none" spc="0" normalizeH="0" baseline="0" noProof="0" dirty="0">
                <a:ln>
                  <a:noFill/>
                </a:ln>
                <a:solidFill>
                  <a:srgbClr val="002060"/>
                </a:solidFill>
                <a:effectLst/>
                <a:uLnTx/>
                <a:uFillTx/>
                <a:latin typeface="Arial" panose="020B0604020202020204" pitchFamily="34" charset="0"/>
                <a:cs typeface="Arial" panose="020B0604020202020204" pitchFamily="34" charset="0"/>
              </a:rPr>
              <a:t>Comparation of other clustering methods</a:t>
            </a:r>
          </a:p>
        </p:txBody>
      </p:sp>
      <p:pic>
        <p:nvPicPr>
          <p:cNvPr id="5" name="Picture 8">
            <a:extLst>
              <a:ext uri="{FF2B5EF4-FFF2-40B4-BE49-F238E27FC236}">
                <a16:creationId xmlns:a16="http://schemas.microsoft.com/office/drawing/2014/main" id="{4D9915BE-6854-44B3-9559-EFED6CC5ED9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207487" y="137711"/>
            <a:ext cx="767027" cy="7576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 name="矩形 1">
            <a:extLst>
              <a:ext uri="{FF2B5EF4-FFF2-40B4-BE49-F238E27FC236}">
                <a16:creationId xmlns:a16="http://schemas.microsoft.com/office/drawing/2014/main" id="{1F4D679E-41F9-469E-A7C3-33A351A65298}"/>
              </a:ext>
            </a:extLst>
          </p:cNvPr>
          <p:cNvSpPr/>
          <p:nvPr/>
        </p:nvSpPr>
        <p:spPr>
          <a:xfrm>
            <a:off x="0" y="342900"/>
            <a:ext cx="342900" cy="4857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文本框 3">
            <a:extLst>
              <a:ext uri="{FF2B5EF4-FFF2-40B4-BE49-F238E27FC236}">
                <a16:creationId xmlns:a16="http://schemas.microsoft.com/office/drawing/2014/main" id="{71F546D0-2A71-4DFA-8CA3-7A45C4B796DB}"/>
              </a:ext>
            </a:extLst>
          </p:cNvPr>
          <p:cNvSpPr txBox="1"/>
          <p:nvPr/>
        </p:nvSpPr>
        <p:spPr>
          <a:xfrm>
            <a:off x="485775" y="988364"/>
            <a:ext cx="8991599" cy="369332"/>
          </a:xfrm>
          <a:prstGeom prst="rect">
            <a:avLst/>
          </a:prstGeom>
          <a:noFill/>
        </p:spPr>
        <p:txBody>
          <a:bodyPr wrap="square" rtlCol="0">
            <a:spAutoFit/>
          </a:bodyPr>
          <a:lstStyle/>
          <a:p>
            <a:r>
              <a:rPr lang="en-US" b="1" dirty="0">
                <a:solidFill>
                  <a:srgbClr val="002060"/>
                </a:solidFill>
                <a:latin typeface="Arial" panose="020B0604020202020204" pitchFamily="34" charset="0"/>
                <a:cs typeface="Arial" panose="020B0604020202020204" pitchFamily="34" charset="0"/>
              </a:rPr>
              <a:t>2. DBSCAN clustering</a:t>
            </a:r>
            <a:endParaRPr lang="en-US" dirty="0">
              <a:solidFill>
                <a:srgbClr val="002060"/>
              </a:solidFill>
            </a:endParaRPr>
          </a:p>
        </p:txBody>
      </p:sp>
      <p:sp>
        <p:nvSpPr>
          <p:cNvPr id="11" name="灯片编号占位符 10">
            <a:extLst>
              <a:ext uri="{FF2B5EF4-FFF2-40B4-BE49-F238E27FC236}">
                <a16:creationId xmlns:a16="http://schemas.microsoft.com/office/drawing/2014/main" id="{928D6773-CDFB-4128-9D58-D8002A0494C2}"/>
              </a:ext>
            </a:extLst>
          </p:cNvPr>
          <p:cNvSpPr>
            <a:spLocks noGrp="1"/>
          </p:cNvSpPr>
          <p:nvPr>
            <p:ph type="sldNum" sz="quarter" idx="12"/>
          </p:nvPr>
        </p:nvSpPr>
        <p:spPr/>
        <p:txBody>
          <a:bodyPr/>
          <a:lstStyle/>
          <a:p>
            <a:fld id="{81611EC6-7AA4-4A57-9D19-36F8B34F792A}" type="slidenum">
              <a:rPr lang="en-US" smtClean="0"/>
              <a:t>17</a:t>
            </a:fld>
            <a:endParaRPr lang="en-US"/>
          </a:p>
        </p:txBody>
      </p:sp>
      <p:sp>
        <p:nvSpPr>
          <p:cNvPr id="9" name="文本框 8">
            <a:extLst>
              <a:ext uri="{FF2B5EF4-FFF2-40B4-BE49-F238E27FC236}">
                <a16:creationId xmlns:a16="http://schemas.microsoft.com/office/drawing/2014/main" id="{C7D204ED-FE66-449F-8512-BED1CA66F1A5}"/>
              </a:ext>
            </a:extLst>
          </p:cNvPr>
          <p:cNvSpPr txBox="1"/>
          <p:nvPr/>
        </p:nvSpPr>
        <p:spPr>
          <a:xfrm>
            <a:off x="536801" y="1529441"/>
            <a:ext cx="5678942" cy="4524315"/>
          </a:xfrm>
          <a:prstGeom prst="rect">
            <a:avLst/>
          </a:prstGeom>
          <a:noFill/>
        </p:spPr>
        <p:txBody>
          <a:bodyPr wrap="square">
            <a:spAutoFit/>
          </a:bodyPr>
          <a:lstStyle/>
          <a:p>
            <a:pPr algn="just"/>
            <a:r>
              <a:rPr lang="en-US" b="1" dirty="0">
                <a:solidFill>
                  <a:schemeClr val="accent1">
                    <a:lumMod val="50000"/>
                  </a:schemeClr>
                </a:solidFill>
                <a:latin typeface="Arial" panose="020B0604020202020204" pitchFamily="34" charset="0"/>
                <a:cs typeface="Arial" panose="020B0604020202020204" pitchFamily="34" charset="0"/>
              </a:rPr>
              <a:t>Density-based spatial clustering of applications with noise (DBSCAN) is a data clustering algorithm proposed by Martin Ester, Hans-Peter </a:t>
            </a:r>
            <a:r>
              <a:rPr lang="en-US" b="1" dirty="0" err="1">
                <a:solidFill>
                  <a:schemeClr val="accent1">
                    <a:lumMod val="50000"/>
                  </a:schemeClr>
                </a:solidFill>
                <a:latin typeface="Arial" panose="020B0604020202020204" pitchFamily="34" charset="0"/>
                <a:cs typeface="Arial" panose="020B0604020202020204" pitchFamily="34" charset="0"/>
              </a:rPr>
              <a:t>Kriegel</a:t>
            </a:r>
            <a:r>
              <a:rPr lang="en-US" b="1" dirty="0">
                <a:solidFill>
                  <a:schemeClr val="accent1">
                    <a:lumMod val="50000"/>
                  </a:schemeClr>
                </a:solidFill>
                <a:latin typeface="Arial" panose="020B0604020202020204" pitchFamily="34" charset="0"/>
                <a:cs typeface="Arial" panose="020B0604020202020204" pitchFamily="34" charset="0"/>
              </a:rPr>
              <a:t>, </a:t>
            </a:r>
            <a:r>
              <a:rPr lang="en-US" b="1" dirty="0" err="1">
                <a:solidFill>
                  <a:schemeClr val="accent1">
                    <a:lumMod val="50000"/>
                  </a:schemeClr>
                </a:solidFill>
                <a:latin typeface="Arial" panose="020B0604020202020204" pitchFamily="34" charset="0"/>
                <a:cs typeface="Arial" panose="020B0604020202020204" pitchFamily="34" charset="0"/>
              </a:rPr>
              <a:t>Jörg</a:t>
            </a:r>
            <a:r>
              <a:rPr lang="en-US" b="1" dirty="0">
                <a:solidFill>
                  <a:schemeClr val="accent1">
                    <a:lumMod val="50000"/>
                  </a:schemeClr>
                </a:solidFill>
                <a:latin typeface="Arial" panose="020B0604020202020204" pitchFamily="34" charset="0"/>
                <a:cs typeface="Arial" panose="020B0604020202020204" pitchFamily="34" charset="0"/>
              </a:rPr>
              <a:t> Sander and </a:t>
            </a:r>
            <a:r>
              <a:rPr lang="en-US" b="1" dirty="0" err="1">
                <a:solidFill>
                  <a:schemeClr val="accent1">
                    <a:lumMod val="50000"/>
                  </a:schemeClr>
                </a:solidFill>
                <a:latin typeface="Arial" panose="020B0604020202020204" pitchFamily="34" charset="0"/>
                <a:cs typeface="Arial" panose="020B0604020202020204" pitchFamily="34" charset="0"/>
              </a:rPr>
              <a:t>Xiaowei</a:t>
            </a:r>
            <a:r>
              <a:rPr lang="en-US" b="1" dirty="0">
                <a:solidFill>
                  <a:schemeClr val="accent1">
                    <a:lumMod val="50000"/>
                  </a:schemeClr>
                </a:solidFill>
                <a:latin typeface="Arial" panose="020B0604020202020204" pitchFamily="34" charset="0"/>
                <a:cs typeface="Arial" panose="020B0604020202020204" pitchFamily="34" charset="0"/>
              </a:rPr>
              <a:t> Xu in 1996. </a:t>
            </a:r>
          </a:p>
          <a:p>
            <a:pPr algn="just"/>
            <a:endParaRPr lang="en-US" b="1" dirty="0">
              <a:solidFill>
                <a:schemeClr val="accent1">
                  <a:lumMod val="50000"/>
                </a:schemeClr>
              </a:solidFill>
              <a:latin typeface="Arial" panose="020B0604020202020204" pitchFamily="34" charset="0"/>
              <a:cs typeface="Arial" panose="020B0604020202020204" pitchFamily="34" charset="0"/>
            </a:endParaRPr>
          </a:p>
          <a:p>
            <a:pPr algn="just"/>
            <a:r>
              <a:rPr lang="en-US" b="1" dirty="0">
                <a:solidFill>
                  <a:schemeClr val="accent1">
                    <a:lumMod val="50000"/>
                  </a:schemeClr>
                </a:solidFill>
                <a:latin typeface="Arial" panose="020B0604020202020204" pitchFamily="34" charset="0"/>
                <a:cs typeface="Arial" panose="020B0604020202020204" pitchFamily="34" charset="0"/>
              </a:rPr>
              <a:t>It is a density-based clustering non-parametric algorithm: given a set of points in some space, it groups together points that are closely packed together (points with many nearby neighbors), marking as outliers points that lie alone in low-density regions (whose nearest neighbors are too far away). </a:t>
            </a:r>
          </a:p>
          <a:p>
            <a:pPr algn="just"/>
            <a:endParaRPr lang="en-US" b="1" dirty="0">
              <a:solidFill>
                <a:schemeClr val="accent1">
                  <a:lumMod val="50000"/>
                </a:schemeClr>
              </a:solidFill>
              <a:latin typeface="Arial" panose="020B0604020202020204" pitchFamily="34" charset="0"/>
              <a:cs typeface="Arial" panose="020B0604020202020204" pitchFamily="34" charset="0"/>
            </a:endParaRPr>
          </a:p>
          <a:p>
            <a:pPr algn="just"/>
            <a:r>
              <a:rPr lang="en-US" b="1" dirty="0">
                <a:solidFill>
                  <a:schemeClr val="accent1">
                    <a:lumMod val="50000"/>
                  </a:schemeClr>
                </a:solidFill>
                <a:latin typeface="Arial" panose="020B0604020202020204" pitchFamily="34" charset="0"/>
                <a:cs typeface="Arial" panose="020B0604020202020204" pitchFamily="34" charset="0"/>
              </a:rPr>
              <a:t>DBSCAN is one of the most common clustering algorithms and also most cited in scientific literature.</a:t>
            </a:r>
          </a:p>
        </p:txBody>
      </p:sp>
      <p:pic>
        <p:nvPicPr>
          <p:cNvPr id="6" name="图片 5">
            <a:extLst>
              <a:ext uri="{FF2B5EF4-FFF2-40B4-BE49-F238E27FC236}">
                <a16:creationId xmlns:a16="http://schemas.microsoft.com/office/drawing/2014/main" id="{74D2B659-CFB3-496A-8985-C820EC340003}"/>
              </a:ext>
            </a:extLst>
          </p:cNvPr>
          <p:cNvPicPr>
            <a:picLocks noChangeAspect="1"/>
          </p:cNvPicPr>
          <p:nvPr/>
        </p:nvPicPr>
        <p:blipFill>
          <a:blip r:embed="rId5"/>
          <a:stretch>
            <a:fillRect/>
          </a:stretch>
        </p:blipFill>
        <p:spPr>
          <a:xfrm>
            <a:off x="6752757" y="1126861"/>
            <a:ext cx="4953468" cy="3429000"/>
          </a:xfrm>
          <a:prstGeom prst="rect">
            <a:avLst/>
          </a:prstGeom>
        </p:spPr>
      </p:pic>
      <p:sp>
        <p:nvSpPr>
          <p:cNvPr id="12" name="文本框 11">
            <a:extLst>
              <a:ext uri="{FF2B5EF4-FFF2-40B4-BE49-F238E27FC236}">
                <a16:creationId xmlns:a16="http://schemas.microsoft.com/office/drawing/2014/main" id="{5826CAE0-E2BC-4AE3-97A5-1B65B620BBA9}"/>
              </a:ext>
            </a:extLst>
          </p:cNvPr>
          <p:cNvSpPr txBox="1"/>
          <p:nvPr/>
        </p:nvSpPr>
        <p:spPr>
          <a:xfrm>
            <a:off x="6608097" y="4694359"/>
            <a:ext cx="5210173" cy="1384995"/>
          </a:xfrm>
          <a:prstGeom prst="rect">
            <a:avLst/>
          </a:prstGeom>
          <a:noFill/>
        </p:spPr>
        <p:txBody>
          <a:bodyPr wrap="square">
            <a:spAutoFit/>
          </a:bodyPr>
          <a:lstStyle/>
          <a:p>
            <a:pPr algn="just"/>
            <a:r>
              <a:rPr lang="en-US" sz="1200" dirty="0">
                <a:solidFill>
                  <a:schemeClr val="accent1">
                    <a:lumMod val="50000"/>
                  </a:schemeClr>
                </a:solidFill>
                <a:latin typeface="Arial" panose="020B0604020202020204" pitchFamily="34" charset="0"/>
                <a:cs typeface="Arial" panose="020B0604020202020204" pitchFamily="34" charset="0"/>
              </a:rPr>
              <a:t>In this diagram, </a:t>
            </a:r>
            <a:r>
              <a:rPr lang="en-US" sz="1200" dirty="0" err="1">
                <a:solidFill>
                  <a:schemeClr val="accent1">
                    <a:lumMod val="50000"/>
                  </a:schemeClr>
                </a:solidFill>
                <a:latin typeface="Arial" panose="020B0604020202020204" pitchFamily="34" charset="0"/>
                <a:cs typeface="Arial" panose="020B0604020202020204" pitchFamily="34" charset="0"/>
              </a:rPr>
              <a:t>minPts</a:t>
            </a:r>
            <a:r>
              <a:rPr lang="en-US" sz="1200" dirty="0">
                <a:solidFill>
                  <a:schemeClr val="accent1">
                    <a:lumMod val="50000"/>
                  </a:schemeClr>
                </a:solidFill>
                <a:latin typeface="Arial" panose="020B0604020202020204" pitchFamily="34" charset="0"/>
                <a:cs typeface="Arial" panose="020B0604020202020204" pitchFamily="34" charset="0"/>
              </a:rPr>
              <a:t> = 4. Point A and the other red points are core points, because the area surrounding these points in an ε radius contain at least 4 points (including the point itself). Because they are all reachable from one another, they form a single cluster. Points B and C are not core points, but are reachable from A (via other core points) and thus belong to the cluster as well. Point N is a noise point that is neither a core point nor directly-reachable.</a:t>
            </a:r>
          </a:p>
        </p:txBody>
      </p:sp>
    </p:spTree>
    <p:extLst>
      <p:ext uri="{BB962C8B-B14F-4D97-AF65-F5344CB8AC3E}">
        <p14:creationId xmlns:p14="http://schemas.microsoft.com/office/powerpoint/2010/main" val="8078215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32000"/>
            <a:lum/>
          </a:blip>
          <a:srcRect/>
          <a:stretch>
            <a:fillRect t="90000"/>
          </a:stretch>
        </a:blipFill>
        <a:effectLst/>
      </p:bgPr>
    </p:bg>
    <p:spTree>
      <p:nvGrpSpPr>
        <p:cNvPr id="1" name=""/>
        <p:cNvGrpSpPr/>
        <p:nvPr/>
      </p:nvGrpSpPr>
      <p:grpSpPr>
        <a:xfrm>
          <a:off x="0" y="0"/>
          <a:ext cx="0" cy="0"/>
          <a:chOff x="0" y="0"/>
          <a:chExt cx="0" cy="0"/>
        </a:xfrm>
      </p:grpSpPr>
      <p:sp>
        <p:nvSpPr>
          <p:cNvPr id="8" name="Rectangle 6"/>
          <p:cNvSpPr>
            <a:spLocks noChangeArrowheads="1"/>
          </p:cNvSpPr>
          <p:nvPr/>
        </p:nvSpPr>
        <p:spPr bwMode="auto">
          <a:xfrm>
            <a:off x="485775" y="354954"/>
            <a:ext cx="619805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spcBef>
                <a:spcPct val="20000"/>
              </a:spcBef>
              <a:buChar char="•"/>
              <a:tabLst>
                <a:tab pos="361950" algn="l"/>
              </a:tabLst>
              <a:defRPr sz="3200">
                <a:solidFill>
                  <a:schemeClr val="tx1"/>
                </a:solidFill>
                <a:latin typeface="Arial" charset="0"/>
              </a:defRPr>
            </a:lvl1pPr>
            <a:lvl2pPr marL="742950" indent="-285750" eaLnBrk="0" hangingPunct="0">
              <a:spcBef>
                <a:spcPct val="20000"/>
              </a:spcBef>
              <a:buChar char="–"/>
              <a:tabLst>
                <a:tab pos="361950" algn="l"/>
              </a:tabLst>
              <a:defRPr sz="2800">
                <a:solidFill>
                  <a:schemeClr val="tx1"/>
                </a:solidFill>
                <a:latin typeface="Arial" charset="0"/>
              </a:defRPr>
            </a:lvl2pPr>
            <a:lvl3pPr marL="1143000" indent="-228600" eaLnBrk="0" hangingPunct="0">
              <a:spcBef>
                <a:spcPct val="20000"/>
              </a:spcBef>
              <a:buChar char="•"/>
              <a:tabLst>
                <a:tab pos="361950" algn="l"/>
              </a:tabLst>
              <a:defRPr sz="2400">
                <a:solidFill>
                  <a:schemeClr val="tx1"/>
                </a:solidFill>
                <a:latin typeface="Arial" charset="0"/>
              </a:defRPr>
            </a:lvl3pPr>
            <a:lvl4pPr marL="1600200" indent="-228600" eaLnBrk="0" hangingPunct="0">
              <a:spcBef>
                <a:spcPct val="20000"/>
              </a:spcBef>
              <a:buChar char="–"/>
              <a:tabLst>
                <a:tab pos="361950" algn="l"/>
              </a:tabLst>
              <a:defRPr sz="2000">
                <a:solidFill>
                  <a:schemeClr val="tx1"/>
                </a:solidFill>
                <a:latin typeface="Arial" charset="0"/>
              </a:defRPr>
            </a:lvl4pPr>
            <a:lvl5pPr marL="2057400" indent="-228600" eaLnBrk="0" hangingPunct="0">
              <a:spcBef>
                <a:spcPct val="20000"/>
              </a:spcBef>
              <a:buChar char="»"/>
              <a:tabLst>
                <a:tab pos="361950" algn="l"/>
              </a:tabLst>
              <a:defRPr sz="2000">
                <a:solidFill>
                  <a:schemeClr val="tx1"/>
                </a:solidFill>
                <a:latin typeface="Arial" charset="0"/>
              </a:defRPr>
            </a:lvl5pPr>
            <a:lvl6pPr marL="2514600" indent="-228600" eaLnBrk="0" fontAlgn="base" hangingPunct="0">
              <a:spcBef>
                <a:spcPct val="20000"/>
              </a:spcBef>
              <a:spcAft>
                <a:spcPct val="0"/>
              </a:spcAft>
              <a:buChar char="»"/>
              <a:tabLst>
                <a:tab pos="361950" algn="l"/>
              </a:tabLst>
              <a:defRPr sz="2000">
                <a:solidFill>
                  <a:schemeClr val="tx1"/>
                </a:solidFill>
                <a:latin typeface="Arial" charset="0"/>
              </a:defRPr>
            </a:lvl6pPr>
            <a:lvl7pPr marL="2971800" indent="-228600" eaLnBrk="0" fontAlgn="base" hangingPunct="0">
              <a:spcBef>
                <a:spcPct val="20000"/>
              </a:spcBef>
              <a:spcAft>
                <a:spcPct val="0"/>
              </a:spcAft>
              <a:buChar char="»"/>
              <a:tabLst>
                <a:tab pos="361950" algn="l"/>
              </a:tabLst>
              <a:defRPr sz="2000">
                <a:solidFill>
                  <a:schemeClr val="tx1"/>
                </a:solidFill>
                <a:latin typeface="Arial" charset="0"/>
              </a:defRPr>
            </a:lvl7pPr>
            <a:lvl8pPr marL="3429000" indent="-228600" eaLnBrk="0" fontAlgn="base" hangingPunct="0">
              <a:spcBef>
                <a:spcPct val="20000"/>
              </a:spcBef>
              <a:spcAft>
                <a:spcPct val="0"/>
              </a:spcAft>
              <a:buChar char="»"/>
              <a:tabLst>
                <a:tab pos="361950" algn="l"/>
              </a:tabLst>
              <a:defRPr sz="2000">
                <a:solidFill>
                  <a:schemeClr val="tx1"/>
                </a:solidFill>
                <a:latin typeface="Arial" charset="0"/>
              </a:defRPr>
            </a:lvl8pPr>
            <a:lvl9pPr marL="3886200" indent="-228600" eaLnBrk="0" fontAlgn="base" hangingPunct="0">
              <a:spcBef>
                <a:spcPct val="20000"/>
              </a:spcBef>
              <a:spcAft>
                <a:spcPct val="0"/>
              </a:spcAft>
              <a:buChar char="»"/>
              <a:tabLst>
                <a:tab pos="361950" algn="l"/>
              </a:tabLst>
              <a:defRPr sz="2000">
                <a:solidFill>
                  <a:schemeClr val="tx1"/>
                </a:solidFill>
                <a:latin typeface="Arial" charset="0"/>
              </a:defRPr>
            </a:lvl9pPr>
          </a:lstStyle>
          <a:p>
            <a:pPr marL="0" marR="0" lvl="0" indent="0" defTabSz="914400" rtl="0" eaLnBrk="1" fontAlgn="auto" latinLnBrk="0" hangingPunct="1">
              <a:lnSpc>
                <a:spcPct val="100000"/>
              </a:lnSpc>
              <a:spcBef>
                <a:spcPct val="30000"/>
              </a:spcBef>
              <a:spcAft>
                <a:spcPts val="0"/>
              </a:spcAft>
              <a:buClrTx/>
              <a:buSzTx/>
              <a:buFontTx/>
              <a:buNone/>
              <a:tabLst>
                <a:tab pos="361950" algn="l"/>
              </a:tabLst>
              <a:defRPr/>
            </a:pPr>
            <a:r>
              <a:rPr kumimoji="0" lang="en-US" sz="2400" b="1" i="0" u="none" strike="noStrike" kern="1200" cap="none" spc="0" normalizeH="0" baseline="0" noProof="0" dirty="0">
                <a:ln>
                  <a:noFill/>
                </a:ln>
                <a:solidFill>
                  <a:srgbClr val="002060"/>
                </a:solidFill>
                <a:effectLst/>
                <a:uLnTx/>
                <a:uFillTx/>
                <a:latin typeface="Arial" panose="020B0604020202020204" pitchFamily="34" charset="0"/>
                <a:cs typeface="Arial" panose="020B0604020202020204" pitchFamily="34" charset="0"/>
              </a:rPr>
              <a:t>Comparation of other clustering methods</a:t>
            </a:r>
          </a:p>
        </p:txBody>
      </p:sp>
      <p:pic>
        <p:nvPicPr>
          <p:cNvPr id="5" name="Picture 8">
            <a:extLst>
              <a:ext uri="{FF2B5EF4-FFF2-40B4-BE49-F238E27FC236}">
                <a16:creationId xmlns:a16="http://schemas.microsoft.com/office/drawing/2014/main" id="{4D9915BE-6854-44B3-9559-EFED6CC5ED9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207487" y="137711"/>
            <a:ext cx="767027" cy="7576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 name="矩形 1">
            <a:extLst>
              <a:ext uri="{FF2B5EF4-FFF2-40B4-BE49-F238E27FC236}">
                <a16:creationId xmlns:a16="http://schemas.microsoft.com/office/drawing/2014/main" id="{1F4D679E-41F9-469E-A7C3-33A351A65298}"/>
              </a:ext>
            </a:extLst>
          </p:cNvPr>
          <p:cNvSpPr/>
          <p:nvPr/>
        </p:nvSpPr>
        <p:spPr>
          <a:xfrm>
            <a:off x="0" y="342900"/>
            <a:ext cx="342900" cy="4857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文本框 3">
            <a:extLst>
              <a:ext uri="{FF2B5EF4-FFF2-40B4-BE49-F238E27FC236}">
                <a16:creationId xmlns:a16="http://schemas.microsoft.com/office/drawing/2014/main" id="{71F546D0-2A71-4DFA-8CA3-7A45C4B796DB}"/>
              </a:ext>
            </a:extLst>
          </p:cNvPr>
          <p:cNvSpPr txBox="1"/>
          <p:nvPr/>
        </p:nvSpPr>
        <p:spPr>
          <a:xfrm>
            <a:off x="485775" y="988364"/>
            <a:ext cx="8991599" cy="369332"/>
          </a:xfrm>
          <a:prstGeom prst="rect">
            <a:avLst/>
          </a:prstGeom>
          <a:noFill/>
        </p:spPr>
        <p:txBody>
          <a:bodyPr wrap="square" rtlCol="0">
            <a:spAutoFit/>
          </a:bodyPr>
          <a:lstStyle/>
          <a:p>
            <a:r>
              <a:rPr lang="en-US" b="1" dirty="0">
                <a:solidFill>
                  <a:srgbClr val="002060"/>
                </a:solidFill>
                <a:latin typeface="Arial" panose="020B0604020202020204" pitchFamily="34" charset="0"/>
                <a:cs typeface="Arial" panose="020B0604020202020204" pitchFamily="34" charset="0"/>
              </a:rPr>
              <a:t>3. </a:t>
            </a:r>
            <a:r>
              <a:rPr lang="en-US" altLang="zh-CN" b="1" dirty="0">
                <a:solidFill>
                  <a:srgbClr val="002060"/>
                </a:solidFill>
                <a:latin typeface="Arial" panose="020B0604020202020204" pitchFamily="34" charset="0"/>
                <a:cs typeface="Arial" panose="020B0604020202020204" pitchFamily="34" charset="0"/>
              </a:rPr>
              <a:t>Compare</a:t>
            </a:r>
            <a:r>
              <a:rPr lang="zh-CN" altLang="en-US" b="1" dirty="0">
                <a:solidFill>
                  <a:srgbClr val="002060"/>
                </a:solidFill>
                <a:latin typeface="Arial" panose="020B0604020202020204" pitchFamily="34" charset="0"/>
                <a:cs typeface="Arial" panose="020B0604020202020204" pitchFamily="34" charset="0"/>
              </a:rPr>
              <a:t> </a:t>
            </a:r>
            <a:r>
              <a:rPr lang="en-US" altLang="zh-CN" b="1" dirty="0">
                <a:solidFill>
                  <a:srgbClr val="002060"/>
                </a:solidFill>
                <a:latin typeface="Arial" panose="020B0604020202020204" pitchFamily="34" charset="0"/>
                <a:cs typeface="Arial" panose="020B0604020202020204" pitchFamily="34" charset="0"/>
              </a:rPr>
              <a:t>NC </a:t>
            </a:r>
            <a:r>
              <a:rPr lang="en-US" b="1" dirty="0">
                <a:solidFill>
                  <a:srgbClr val="002060"/>
                </a:solidFill>
                <a:latin typeface="Arial" panose="020B0604020202020204" pitchFamily="34" charset="0"/>
                <a:cs typeface="Arial" panose="020B0604020202020204" pitchFamily="34" charset="0"/>
              </a:rPr>
              <a:t>clustering</a:t>
            </a:r>
            <a:r>
              <a:rPr lang="zh-CN" altLang="en-US" b="1" dirty="0">
                <a:solidFill>
                  <a:srgbClr val="002060"/>
                </a:solidFill>
                <a:latin typeface="Arial" panose="020B0604020202020204" pitchFamily="34" charset="0"/>
                <a:cs typeface="Arial" panose="020B0604020202020204" pitchFamily="34" charset="0"/>
              </a:rPr>
              <a:t>  </a:t>
            </a:r>
            <a:r>
              <a:rPr lang="en-US" altLang="zh-CN" b="1" dirty="0">
                <a:solidFill>
                  <a:srgbClr val="002060"/>
                </a:solidFill>
                <a:latin typeface="Arial" panose="020B0604020202020204" pitchFamily="34" charset="0"/>
                <a:cs typeface="Arial" panose="020B0604020202020204" pitchFamily="34" charset="0"/>
              </a:rPr>
              <a:t>with K-means, DBSCAN clustering algorithm</a:t>
            </a:r>
            <a:endParaRPr lang="en-US" dirty="0">
              <a:solidFill>
                <a:srgbClr val="002060"/>
              </a:solidFill>
            </a:endParaRPr>
          </a:p>
        </p:txBody>
      </p:sp>
      <p:sp>
        <p:nvSpPr>
          <p:cNvPr id="11" name="灯片编号占位符 10">
            <a:extLst>
              <a:ext uri="{FF2B5EF4-FFF2-40B4-BE49-F238E27FC236}">
                <a16:creationId xmlns:a16="http://schemas.microsoft.com/office/drawing/2014/main" id="{928D6773-CDFB-4128-9D58-D8002A0494C2}"/>
              </a:ext>
            </a:extLst>
          </p:cNvPr>
          <p:cNvSpPr>
            <a:spLocks noGrp="1"/>
          </p:cNvSpPr>
          <p:nvPr>
            <p:ph type="sldNum" sz="quarter" idx="12"/>
          </p:nvPr>
        </p:nvSpPr>
        <p:spPr/>
        <p:txBody>
          <a:bodyPr/>
          <a:lstStyle/>
          <a:p>
            <a:fld id="{81611EC6-7AA4-4A57-9D19-36F8B34F792A}" type="slidenum">
              <a:rPr lang="en-US" smtClean="0"/>
              <a:t>18</a:t>
            </a:fld>
            <a:endParaRPr lang="en-US"/>
          </a:p>
        </p:txBody>
      </p:sp>
      <p:sp>
        <p:nvSpPr>
          <p:cNvPr id="7" name="文本框 6">
            <a:extLst>
              <a:ext uri="{FF2B5EF4-FFF2-40B4-BE49-F238E27FC236}">
                <a16:creationId xmlns:a16="http://schemas.microsoft.com/office/drawing/2014/main" id="{6B7E0B4C-64E6-42CB-BD4E-3E68EE50D755}"/>
              </a:ext>
            </a:extLst>
          </p:cNvPr>
          <p:cNvSpPr txBox="1"/>
          <p:nvPr/>
        </p:nvSpPr>
        <p:spPr>
          <a:xfrm>
            <a:off x="768803" y="1658540"/>
            <a:ext cx="10269311" cy="4247317"/>
          </a:xfrm>
          <a:prstGeom prst="rect">
            <a:avLst/>
          </a:prstGeom>
          <a:noFill/>
        </p:spPr>
        <p:txBody>
          <a:bodyPr wrap="square">
            <a:spAutoFit/>
          </a:bodyPr>
          <a:lstStyle/>
          <a:p>
            <a:pPr marL="285750" indent="-285750" algn="just">
              <a:buFont typeface="Arial" panose="020B0604020202020204" pitchFamily="34" charset="0"/>
              <a:buChar char="•"/>
            </a:pPr>
            <a:r>
              <a:rPr lang="en-US" b="1" dirty="0">
                <a:solidFill>
                  <a:schemeClr val="accent1">
                    <a:lumMod val="50000"/>
                  </a:schemeClr>
                </a:solidFill>
                <a:latin typeface="Arial" panose="020B0604020202020204" pitchFamily="34" charset="0"/>
                <a:cs typeface="Arial" panose="020B0604020202020204" pitchFamily="34" charset="0"/>
              </a:rPr>
              <a:t>K-means clustering and DBSCAN need to define the parameters such as K, </a:t>
            </a:r>
            <a:r>
              <a:rPr lang="en-US" b="1" dirty="0" err="1">
                <a:solidFill>
                  <a:schemeClr val="accent1">
                    <a:lumMod val="50000"/>
                  </a:schemeClr>
                </a:solidFill>
                <a:latin typeface="Arial" panose="020B0604020202020204" pitchFamily="34" charset="0"/>
                <a:cs typeface="Arial" panose="020B0604020202020204" pitchFamily="34" charset="0"/>
              </a:rPr>
              <a:t>minPts</a:t>
            </a:r>
            <a:r>
              <a:rPr lang="en-US" b="1" dirty="0">
                <a:solidFill>
                  <a:schemeClr val="accent1">
                    <a:lumMod val="50000"/>
                  </a:schemeClr>
                </a:solidFill>
                <a:latin typeface="Arial" panose="020B0604020202020204" pitchFamily="34" charset="0"/>
                <a:cs typeface="Arial" panose="020B0604020202020204" pitchFamily="34" charset="0"/>
              </a:rPr>
              <a:t>, </a:t>
            </a:r>
            <a:r>
              <a:rPr lang="el-GR" b="1" dirty="0">
                <a:solidFill>
                  <a:schemeClr val="accent1">
                    <a:lumMod val="50000"/>
                  </a:schemeClr>
                </a:solidFill>
                <a:latin typeface="Arial" panose="020B0604020202020204" pitchFamily="34" charset="0"/>
                <a:cs typeface="Arial" panose="020B0604020202020204" pitchFamily="34" charset="0"/>
              </a:rPr>
              <a:t>ε</a:t>
            </a:r>
            <a:r>
              <a:rPr lang="en-US" b="1" dirty="0">
                <a:solidFill>
                  <a:schemeClr val="accent1">
                    <a:lumMod val="50000"/>
                  </a:schemeClr>
                </a:solidFill>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endParaRPr lang="en-US" b="1" dirty="0">
              <a:solidFill>
                <a:schemeClr val="accent1">
                  <a:lumMod val="5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altLang="zh-CN" b="1" dirty="0">
                <a:solidFill>
                  <a:schemeClr val="accent1">
                    <a:lumMod val="50000"/>
                  </a:schemeClr>
                </a:solidFill>
                <a:latin typeface="Arial" panose="020B0604020202020204" pitchFamily="34" charset="0"/>
                <a:cs typeface="Arial" panose="020B0604020202020204" pitchFamily="34" charset="0"/>
              </a:rPr>
              <a:t>K-means clustering is time-consuming compared to the other ones.</a:t>
            </a:r>
          </a:p>
          <a:p>
            <a:pPr marL="285750" indent="-285750" algn="just">
              <a:buFont typeface="Arial" panose="020B0604020202020204" pitchFamily="34" charset="0"/>
              <a:buChar char="•"/>
            </a:pPr>
            <a:endParaRPr lang="en-US" altLang="zh-CN" b="1" dirty="0">
              <a:solidFill>
                <a:schemeClr val="accent1">
                  <a:lumMod val="5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altLang="zh-CN" b="1" dirty="0">
                <a:solidFill>
                  <a:schemeClr val="accent1">
                    <a:lumMod val="50000"/>
                  </a:schemeClr>
                </a:solidFill>
                <a:latin typeface="Arial" panose="020B0604020202020204" pitchFamily="34" charset="0"/>
                <a:cs typeface="Arial" panose="020B0604020202020204" pitchFamily="34" charset="0"/>
              </a:rPr>
              <a:t>The algorithm does not guarantee convergence to the global optimum. </a:t>
            </a:r>
          </a:p>
          <a:p>
            <a:pPr marL="285750" indent="-285750" algn="just">
              <a:buFont typeface="Arial" panose="020B0604020202020204" pitchFamily="34" charset="0"/>
              <a:buChar char="•"/>
            </a:pPr>
            <a:endParaRPr lang="en-US" altLang="zh-CN" b="1" dirty="0">
              <a:solidFill>
                <a:schemeClr val="accent1">
                  <a:lumMod val="5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b="1" dirty="0">
                <a:solidFill>
                  <a:schemeClr val="accent1">
                    <a:lumMod val="50000"/>
                  </a:schemeClr>
                </a:solidFill>
                <a:latin typeface="Arial" panose="020B0604020202020204" pitchFamily="34" charset="0"/>
                <a:cs typeface="Arial" panose="020B0604020202020204" pitchFamily="34" charset="0"/>
              </a:rPr>
              <a:t>The cutoff value of NC clustering is decided by head/tail breaks.</a:t>
            </a:r>
          </a:p>
          <a:p>
            <a:pPr marL="285750" indent="-285750" algn="just">
              <a:buFont typeface="Arial" panose="020B0604020202020204" pitchFamily="34" charset="0"/>
              <a:buChar char="•"/>
            </a:pPr>
            <a:endParaRPr lang="en-US" b="1" dirty="0">
              <a:solidFill>
                <a:schemeClr val="accent1">
                  <a:lumMod val="5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b="1" dirty="0">
                <a:solidFill>
                  <a:schemeClr val="accent1">
                    <a:lumMod val="50000"/>
                  </a:schemeClr>
                </a:solidFill>
                <a:latin typeface="Arial" panose="020B0604020202020204" pitchFamily="34" charset="0"/>
                <a:cs typeface="Arial" panose="020B0604020202020204" pitchFamily="34" charset="0"/>
              </a:rPr>
              <a:t>NC clustering and DBSCAN are not required to specify the number of clusters.</a:t>
            </a:r>
          </a:p>
          <a:p>
            <a:pPr marL="285750" indent="-285750" algn="just">
              <a:buFont typeface="Arial" panose="020B0604020202020204" pitchFamily="34" charset="0"/>
              <a:buChar char="•"/>
            </a:pPr>
            <a:endParaRPr lang="en-US" b="1" dirty="0">
              <a:solidFill>
                <a:schemeClr val="accent1">
                  <a:lumMod val="5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b="1" dirty="0">
                <a:solidFill>
                  <a:schemeClr val="accent1">
                    <a:lumMod val="50000"/>
                  </a:schemeClr>
                </a:solidFill>
                <a:latin typeface="Arial" panose="020B0604020202020204" pitchFamily="34" charset="0"/>
                <a:cs typeface="Arial" panose="020B0604020202020204" pitchFamily="34" charset="0"/>
              </a:rPr>
              <a:t>NC clustering considers the whole data configuration to deicide the clusters.</a:t>
            </a:r>
          </a:p>
          <a:p>
            <a:pPr marL="285750" indent="-285750" algn="just">
              <a:buFont typeface="Arial" panose="020B0604020202020204" pitchFamily="34" charset="0"/>
              <a:buChar char="•"/>
            </a:pPr>
            <a:endParaRPr lang="en-US" b="1" dirty="0">
              <a:solidFill>
                <a:schemeClr val="accent1">
                  <a:lumMod val="5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b="1" dirty="0">
                <a:solidFill>
                  <a:schemeClr val="accent1">
                    <a:lumMod val="50000"/>
                  </a:schemeClr>
                </a:solidFill>
                <a:latin typeface="Arial" panose="020B0604020202020204" pitchFamily="34" charset="0"/>
                <a:cs typeface="Arial" panose="020B0604020202020204" pitchFamily="34" charset="0"/>
              </a:rPr>
              <a:t>NC clustering is faster than the other ones.</a:t>
            </a:r>
          </a:p>
          <a:p>
            <a:pPr marL="285750" indent="-285750" algn="just">
              <a:buFont typeface="Arial" panose="020B0604020202020204" pitchFamily="34" charset="0"/>
              <a:buChar char="•"/>
            </a:pPr>
            <a:endParaRPr lang="en-US" b="1" dirty="0">
              <a:solidFill>
                <a:schemeClr val="accent1">
                  <a:lumMod val="5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endParaRPr lang="en-US" b="1" dirty="0">
              <a:solidFill>
                <a:schemeClr val="accent1">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143532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32000"/>
            <a:lum/>
          </a:blip>
          <a:srcRect/>
          <a:stretch>
            <a:fillRect t="90000"/>
          </a:stretch>
        </a:blipFill>
        <a:effectLst/>
      </p:bgPr>
    </p:bg>
    <p:spTree>
      <p:nvGrpSpPr>
        <p:cNvPr id="1" name=""/>
        <p:cNvGrpSpPr/>
        <p:nvPr/>
      </p:nvGrpSpPr>
      <p:grpSpPr>
        <a:xfrm>
          <a:off x="0" y="0"/>
          <a:ext cx="0" cy="0"/>
          <a:chOff x="0" y="0"/>
          <a:chExt cx="0" cy="0"/>
        </a:xfrm>
      </p:grpSpPr>
      <p:sp>
        <p:nvSpPr>
          <p:cNvPr id="8" name="Rectangle 6"/>
          <p:cNvSpPr>
            <a:spLocks noChangeArrowheads="1"/>
          </p:cNvSpPr>
          <p:nvPr/>
        </p:nvSpPr>
        <p:spPr bwMode="auto">
          <a:xfrm>
            <a:off x="485775" y="354954"/>
            <a:ext cx="619805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spcBef>
                <a:spcPct val="20000"/>
              </a:spcBef>
              <a:buChar char="•"/>
              <a:tabLst>
                <a:tab pos="361950" algn="l"/>
              </a:tabLst>
              <a:defRPr sz="3200">
                <a:solidFill>
                  <a:schemeClr val="tx1"/>
                </a:solidFill>
                <a:latin typeface="Arial" charset="0"/>
              </a:defRPr>
            </a:lvl1pPr>
            <a:lvl2pPr marL="742950" indent="-285750" eaLnBrk="0" hangingPunct="0">
              <a:spcBef>
                <a:spcPct val="20000"/>
              </a:spcBef>
              <a:buChar char="–"/>
              <a:tabLst>
                <a:tab pos="361950" algn="l"/>
              </a:tabLst>
              <a:defRPr sz="2800">
                <a:solidFill>
                  <a:schemeClr val="tx1"/>
                </a:solidFill>
                <a:latin typeface="Arial" charset="0"/>
              </a:defRPr>
            </a:lvl2pPr>
            <a:lvl3pPr marL="1143000" indent="-228600" eaLnBrk="0" hangingPunct="0">
              <a:spcBef>
                <a:spcPct val="20000"/>
              </a:spcBef>
              <a:buChar char="•"/>
              <a:tabLst>
                <a:tab pos="361950" algn="l"/>
              </a:tabLst>
              <a:defRPr sz="2400">
                <a:solidFill>
                  <a:schemeClr val="tx1"/>
                </a:solidFill>
                <a:latin typeface="Arial" charset="0"/>
              </a:defRPr>
            </a:lvl3pPr>
            <a:lvl4pPr marL="1600200" indent="-228600" eaLnBrk="0" hangingPunct="0">
              <a:spcBef>
                <a:spcPct val="20000"/>
              </a:spcBef>
              <a:buChar char="–"/>
              <a:tabLst>
                <a:tab pos="361950" algn="l"/>
              </a:tabLst>
              <a:defRPr sz="2000">
                <a:solidFill>
                  <a:schemeClr val="tx1"/>
                </a:solidFill>
                <a:latin typeface="Arial" charset="0"/>
              </a:defRPr>
            </a:lvl4pPr>
            <a:lvl5pPr marL="2057400" indent="-228600" eaLnBrk="0" hangingPunct="0">
              <a:spcBef>
                <a:spcPct val="20000"/>
              </a:spcBef>
              <a:buChar char="»"/>
              <a:tabLst>
                <a:tab pos="361950" algn="l"/>
              </a:tabLst>
              <a:defRPr sz="2000">
                <a:solidFill>
                  <a:schemeClr val="tx1"/>
                </a:solidFill>
                <a:latin typeface="Arial" charset="0"/>
              </a:defRPr>
            </a:lvl5pPr>
            <a:lvl6pPr marL="2514600" indent="-228600" eaLnBrk="0" fontAlgn="base" hangingPunct="0">
              <a:spcBef>
                <a:spcPct val="20000"/>
              </a:spcBef>
              <a:spcAft>
                <a:spcPct val="0"/>
              </a:spcAft>
              <a:buChar char="»"/>
              <a:tabLst>
                <a:tab pos="361950" algn="l"/>
              </a:tabLst>
              <a:defRPr sz="2000">
                <a:solidFill>
                  <a:schemeClr val="tx1"/>
                </a:solidFill>
                <a:latin typeface="Arial" charset="0"/>
              </a:defRPr>
            </a:lvl6pPr>
            <a:lvl7pPr marL="2971800" indent="-228600" eaLnBrk="0" fontAlgn="base" hangingPunct="0">
              <a:spcBef>
                <a:spcPct val="20000"/>
              </a:spcBef>
              <a:spcAft>
                <a:spcPct val="0"/>
              </a:spcAft>
              <a:buChar char="»"/>
              <a:tabLst>
                <a:tab pos="361950" algn="l"/>
              </a:tabLst>
              <a:defRPr sz="2000">
                <a:solidFill>
                  <a:schemeClr val="tx1"/>
                </a:solidFill>
                <a:latin typeface="Arial" charset="0"/>
              </a:defRPr>
            </a:lvl7pPr>
            <a:lvl8pPr marL="3429000" indent="-228600" eaLnBrk="0" fontAlgn="base" hangingPunct="0">
              <a:spcBef>
                <a:spcPct val="20000"/>
              </a:spcBef>
              <a:spcAft>
                <a:spcPct val="0"/>
              </a:spcAft>
              <a:buChar char="»"/>
              <a:tabLst>
                <a:tab pos="361950" algn="l"/>
              </a:tabLst>
              <a:defRPr sz="2000">
                <a:solidFill>
                  <a:schemeClr val="tx1"/>
                </a:solidFill>
                <a:latin typeface="Arial" charset="0"/>
              </a:defRPr>
            </a:lvl8pPr>
            <a:lvl9pPr marL="3886200" indent="-228600" eaLnBrk="0" fontAlgn="base" hangingPunct="0">
              <a:spcBef>
                <a:spcPct val="20000"/>
              </a:spcBef>
              <a:spcAft>
                <a:spcPct val="0"/>
              </a:spcAft>
              <a:buChar char="»"/>
              <a:tabLst>
                <a:tab pos="361950" algn="l"/>
              </a:tabLst>
              <a:defRPr sz="2000">
                <a:solidFill>
                  <a:schemeClr val="tx1"/>
                </a:solidFill>
                <a:latin typeface="Arial" charset="0"/>
              </a:defRPr>
            </a:lvl9pPr>
          </a:lstStyle>
          <a:p>
            <a:pPr marL="0" marR="0" lvl="0" indent="0" defTabSz="914400" rtl="0" eaLnBrk="1" fontAlgn="auto" latinLnBrk="0" hangingPunct="1">
              <a:lnSpc>
                <a:spcPct val="100000"/>
              </a:lnSpc>
              <a:spcBef>
                <a:spcPct val="30000"/>
              </a:spcBef>
              <a:spcAft>
                <a:spcPts val="0"/>
              </a:spcAft>
              <a:buClrTx/>
              <a:buSzTx/>
              <a:buFontTx/>
              <a:buNone/>
              <a:tabLst>
                <a:tab pos="361950" algn="l"/>
              </a:tabLst>
              <a:defRPr/>
            </a:pPr>
            <a:r>
              <a:rPr kumimoji="0" lang="en-US" sz="2400" b="1" i="0" u="none" strike="noStrike" kern="1200" cap="none" spc="0" normalizeH="0" baseline="0" noProof="0" dirty="0">
                <a:ln>
                  <a:noFill/>
                </a:ln>
                <a:solidFill>
                  <a:srgbClr val="002060"/>
                </a:solidFill>
                <a:effectLst/>
                <a:uLnTx/>
                <a:uFillTx/>
                <a:latin typeface="Arial" panose="020B0604020202020204" pitchFamily="34" charset="0"/>
                <a:cs typeface="Arial" panose="020B0604020202020204" pitchFamily="34" charset="0"/>
              </a:rPr>
              <a:t>Comparation of other clustering methods</a:t>
            </a:r>
          </a:p>
        </p:txBody>
      </p:sp>
      <p:pic>
        <p:nvPicPr>
          <p:cNvPr id="5" name="Picture 8">
            <a:extLst>
              <a:ext uri="{FF2B5EF4-FFF2-40B4-BE49-F238E27FC236}">
                <a16:creationId xmlns:a16="http://schemas.microsoft.com/office/drawing/2014/main" id="{4D9915BE-6854-44B3-9559-EFED6CC5ED9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207487" y="137711"/>
            <a:ext cx="767027" cy="7576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 name="矩形 1">
            <a:extLst>
              <a:ext uri="{FF2B5EF4-FFF2-40B4-BE49-F238E27FC236}">
                <a16:creationId xmlns:a16="http://schemas.microsoft.com/office/drawing/2014/main" id="{1F4D679E-41F9-469E-A7C3-33A351A65298}"/>
              </a:ext>
            </a:extLst>
          </p:cNvPr>
          <p:cNvSpPr/>
          <p:nvPr/>
        </p:nvSpPr>
        <p:spPr>
          <a:xfrm>
            <a:off x="0" y="342900"/>
            <a:ext cx="342900" cy="4857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文本框 3">
            <a:extLst>
              <a:ext uri="{FF2B5EF4-FFF2-40B4-BE49-F238E27FC236}">
                <a16:creationId xmlns:a16="http://schemas.microsoft.com/office/drawing/2014/main" id="{71F546D0-2A71-4DFA-8CA3-7A45C4B796DB}"/>
              </a:ext>
            </a:extLst>
          </p:cNvPr>
          <p:cNvSpPr txBox="1"/>
          <p:nvPr/>
        </p:nvSpPr>
        <p:spPr>
          <a:xfrm>
            <a:off x="485775" y="988364"/>
            <a:ext cx="8991599" cy="369332"/>
          </a:xfrm>
          <a:prstGeom prst="rect">
            <a:avLst/>
          </a:prstGeom>
          <a:noFill/>
        </p:spPr>
        <p:txBody>
          <a:bodyPr wrap="square" rtlCol="0">
            <a:spAutoFit/>
          </a:bodyPr>
          <a:lstStyle/>
          <a:p>
            <a:r>
              <a:rPr lang="en-US" b="1" dirty="0">
                <a:solidFill>
                  <a:srgbClr val="002060"/>
                </a:solidFill>
                <a:latin typeface="Arial" panose="020B0604020202020204" pitchFamily="34" charset="0"/>
                <a:cs typeface="Arial" panose="020B0604020202020204" pitchFamily="34" charset="0"/>
              </a:rPr>
              <a:t>3. </a:t>
            </a:r>
            <a:r>
              <a:rPr lang="en-US" altLang="zh-CN" b="1" dirty="0">
                <a:solidFill>
                  <a:srgbClr val="002060"/>
                </a:solidFill>
                <a:latin typeface="Arial" panose="020B0604020202020204" pitchFamily="34" charset="0"/>
                <a:cs typeface="Arial" panose="020B0604020202020204" pitchFamily="34" charset="0"/>
              </a:rPr>
              <a:t>Compare</a:t>
            </a:r>
            <a:r>
              <a:rPr lang="zh-CN" altLang="en-US" b="1" dirty="0">
                <a:solidFill>
                  <a:srgbClr val="002060"/>
                </a:solidFill>
                <a:latin typeface="Arial" panose="020B0604020202020204" pitchFamily="34" charset="0"/>
                <a:cs typeface="Arial" panose="020B0604020202020204" pitchFamily="34" charset="0"/>
              </a:rPr>
              <a:t> </a:t>
            </a:r>
            <a:r>
              <a:rPr lang="en-US" altLang="zh-CN" b="1" dirty="0">
                <a:solidFill>
                  <a:srgbClr val="002060"/>
                </a:solidFill>
                <a:latin typeface="Arial" panose="020B0604020202020204" pitchFamily="34" charset="0"/>
                <a:cs typeface="Arial" panose="020B0604020202020204" pitchFamily="34" charset="0"/>
              </a:rPr>
              <a:t>NC </a:t>
            </a:r>
            <a:r>
              <a:rPr lang="en-US" b="1" dirty="0">
                <a:solidFill>
                  <a:srgbClr val="002060"/>
                </a:solidFill>
                <a:latin typeface="Arial" panose="020B0604020202020204" pitchFamily="34" charset="0"/>
                <a:cs typeface="Arial" panose="020B0604020202020204" pitchFamily="34" charset="0"/>
              </a:rPr>
              <a:t>clustering</a:t>
            </a:r>
            <a:r>
              <a:rPr lang="zh-CN" altLang="en-US" b="1" dirty="0">
                <a:solidFill>
                  <a:srgbClr val="002060"/>
                </a:solidFill>
                <a:latin typeface="Arial" panose="020B0604020202020204" pitchFamily="34" charset="0"/>
                <a:cs typeface="Arial" panose="020B0604020202020204" pitchFamily="34" charset="0"/>
              </a:rPr>
              <a:t>  </a:t>
            </a:r>
            <a:r>
              <a:rPr lang="en-US" altLang="zh-CN" b="1" dirty="0">
                <a:solidFill>
                  <a:srgbClr val="002060"/>
                </a:solidFill>
                <a:latin typeface="Arial" panose="020B0604020202020204" pitchFamily="34" charset="0"/>
                <a:cs typeface="Arial" panose="020B0604020202020204" pitchFamily="34" charset="0"/>
              </a:rPr>
              <a:t>with K-means, DBSCAN clustering algorithm</a:t>
            </a:r>
            <a:endParaRPr lang="en-US" dirty="0">
              <a:solidFill>
                <a:srgbClr val="002060"/>
              </a:solidFill>
            </a:endParaRPr>
          </a:p>
        </p:txBody>
      </p:sp>
      <p:sp>
        <p:nvSpPr>
          <p:cNvPr id="11" name="灯片编号占位符 10">
            <a:extLst>
              <a:ext uri="{FF2B5EF4-FFF2-40B4-BE49-F238E27FC236}">
                <a16:creationId xmlns:a16="http://schemas.microsoft.com/office/drawing/2014/main" id="{928D6773-CDFB-4128-9D58-D8002A0494C2}"/>
              </a:ext>
            </a:extLst>
          </p:cNvPr>
          <p:cNvSpPr>
            <a:spLocks noGrp="1"/>
          </p:cNvSpPr>
          <p:nvPr>
            <p:ph type="sldNum" sz="quarter" idx="12"/>
          </p:nvPr>
        </p:nvSpPr>
        <p:spPr/>
        <p:txBody>
          <a:bodyPr/>
          <a:lstStyle/>
          <a:p>
            <a:fld id="{81611EC6-7AA4-4A57-9D19-36F8B34F792A}" type="slidenum">
              <a:rPr lang="en-US" smtClean="0"/>
              <a:t>19</a:t>
            </a:fld>
            <a:endParaRPr lang="en-US"/>
          </a:p>
        </p:txBody>
      </p:sp>
      <p:sp>
        <p:nvSpPr>
          <p:cNvPr id="7" name="文本框 6">
            <a:extLst>
              <a:ext uri="{FF2B5EF4-FFF2-40B4-BE49-F238E27FC236}">
                <a16:creationId xmlns:a16="http://schemas.microsoft.com/office/drawing/2014/main" id="{6B7E0B4C-64E6-42CB-BD4E-3E68EE50D755}"/>
              </a:ext>
            </a:extLst>
          </p:cNvPr>
          <p:cNvSpPr txBox="1"/>
          <p:nvPr/>
        </p:nvSpPr>
        <p:spPr>
          <a:xfrm>
            <a:off x="768803" y="1658540"/>
            <a:ext cx="10269311" cy="646331"/>
          </a:xfrm>
          <a:prstGeom prst="rect">
            <a:avLst/>
          </a:prstGeom>
          <a:noFill/>
        </p:spPr>
        <p:txBody>
          <a:bodyPr wrap="square">
            <a:spAutoFit/>
          </a:bodyPr>
          <a:lstStyle/>
          <a:p>
            <a:pPr marL="285750" indent="-285750" algn="just">
              <a:buFont typeface="Arial" panose="020B0604020202020204" pitchFamily="34" charset="0"/>
              <a:buChar char="•"/>
            </a:pPr>
            <a:endParaRPr lang="en-US" b="1" dirty="0">
              <a:solidFill>
                <a:schemeClr val="accent1">
                  <a:lumMod val="5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endParaRPr lang="en-US" b="1" dirty="0">
              <a:solidFill>
                <a:schemeClr val="accent1">
                  <a:lumMod val="50000"/>
                </a:schemeClr>
              </a:solidFill>
              <a:latin typeface="Arial" panose="020B0604020202020204" pitchFamily="34" charset="0"/>
              <a:cs typeface="Arial" panose="020B0604020202020204" pitchFamily="34" charset="0"/>
            </a:endParaRPr>
          </a:p>
        </p:txBody>
      </p:sp>
      <p:graphicFrame>
        <p:nvGraphicFramePr>
          <p:cNvPr id="3" name="表格 5">
            <a:extLst>
              <a:ext uri="{FF2B5EF4-FFF2-40B4-BE49-F238E27FC236}">
                <a16:creationId xmlns:a16="http://schemas.microsoft.com/office/drawing/2014/main" id="{794B42A2-CFE8-43AD-95C8-9A869AEACCE3}"/>
              </a:ext>
            </a:extLst>
          </p:cNvPr>
          <p:cNvGraphicFramePr>
            <a:graphicFrameLocks noGrp="1"/>
          </p:cNvGraphicFramePr>
          <p:nvPr>
            <p:extLst>
              <p:ext uri="{D42A27DB-BD31-4B8C-83A1-F6EECF244321}">
                <p14:modId xmlns:p14="http://schemas.microsoft.com/office/powerpoint/2010/main" val="808647763"/>
              </p:ext>
            </p:extLst>
          </p:nvPr>
        </p:nvGraphicFramePr>
        <p:xfrm>
          <a:off x="783771" y="1658540"/>
          <a:ext cx="10423716" cy="3540920"/>
        </p:xfrm>
        <a:graphic>
          <a:graphicData uri="http://schemas.openxmlformats.org/drawingml/2006/table">
            <a:tbl>
              <a:tblPr firstRow="1" bandRow="1">
                <a:tableStyleId>{5C22544A-7EE6-4342-B048-85BDC9FD1C3A}</a:tableStyleId>
              </a:tblPr>
              <a:tblGrid>
                <a:gridCol w="2594703">
                  <a:extLst>
                    <a:ext uri="{9D8B030D-6E8A-4147-A177-3AD203B41FA5}">
                      <a16:colId xmlns:a16="http://schemas.microsoft.com/office/drawing/2014/main" val="902883013"/>
                    </a:ext>
                  </a:extLst>
                </a:gridCol>
                <a:gridCol w="2609671">
                  <a:extLst>
                    <a:ext uri="{9D8B030D-6E8A-4147-A177-3AD203B41FA5}">
                      <a16:colId xmlns:a16="http://schemas.microsoft.com/office/drawing/2014/main" val="3674552615"/>
                    </a:ext>
                  </a:extLst>
                </a:gridCol>
                <a:gridCol w="2609671">
                  <a:extLst>
                    <a:ext uri="{9D8B030D-6E8A-4147-A177-3AD203B41FA5}">
                      <a16:colId xmlns:a16="http://schemas.microsoft.com/office/drawing/2014/main" val="3388328077"/>
                    </a:ext>
                  </a:extLst>
                </a:gridCol>
                <a:gridCol w="2609671">
                  <a:extLst>
                    <a:ext uri="{9D8B030D-6E8A-4147-A177-3AD203B41FA5}">
                      <a16:colId xmlns:a16="http://schemas.microsoft.com/office/drawing/2014/main" val="1848075116"/>
                    </a:ext>
                  </a:extLst>
                </a:gridCol>
              </a:tblGrid>
              <a:tr h="885230">
                <a:tc>
                  <a:txBody>
                    <a:bodyPr/>
                    <a:lstStyle/>
                    <a:p>
                      <a:pPr algn="ctr"/>
                      <a:r>
                        <a:rPr lang="en-US" dirty="0">
                          <a:latin typeface="Arial" panose="020B0604020202020204" pitchFamily="34" charset="0"/>
                          <a:cs typeface="Arial" panose="020B0604020202020204" pitchFamily="34" charset="0"/>
                        </a:rPr>
                        <a:t>Clustering algorithms</a:t>
                      </a:r>
                    </a:p>
                  </a:txBody>
                  <a:tcPr anchor="ctr"/>
                </a:tc>
                <a:tc>
                  <a:txBody>
                    <a:bodyPr/>
                    <a:lstStyle/>
                    <a:p>
                      <a:pPr algn="ctr"/>
                      <a:r>
                        <a:rPr lang="en-US" dirty="0">
                          <a:latin typeface="Arial" panose="020B0604020202020204" pitchFamily="34" charset="0"/>
                          <a:cs typeface="Arial" panose="020B0604020202020204" pitchFamily="34" charset="0"/>
                        </a:rPr>
                        <a:t>Speed</a:t>
                      </a:r>
                    </a:p>
                  </a:txBody>
                  <a:tcPr anchor="ctr"/>
                </a:tc>
                <a:tc>
                  <a:txBody>
                    <a:bodyPr/>
                    <a:lstStyle/>
                    <a:p>
                      <a:pPr algn="ctr"/>
                      <a:r>
                        <a:rPr lang="en-US" dirty="0">
                          <a:latin typeface="Arial" panose="020B0604020202020204" pitchFamily="34" charset="0"/>
                          <a:cs typeface="Arial" panose="020B0604020202020204" pitchFamily="34" charset="0"/>
                        </a:rPr>
                        <a:t>Parameters</a:t>
                      </a:r>
                    </a:p>
                  </a:txBody>
                  <a:tcPr anchor="ctr"/>
                </a:tc>
                <a:tc>
                  <a:txBody>
                    <a:bodyPr/>
                    <a:lstStyle/>
                    <a:p>
                      <a:pPr algn="ctr"/>
                      <a:r>
                        <a:rPr lang="en-US" dirty="0">
                          <a:latin typeface="Arial" panose="020B0604020202020204" pitchFamily="34" charset="0"/>
                          <a:cs typeface="Arial" panose="020B0604020202020204" pitchFamily="34" charset="0"/>
                        </a:rPr>
                        <a:t>Accuracy</a:t>
                      </a:r>
                    </a:p>
                  </a:txBody>
                  <a:tcPr anchor="ctr"/>
                </a:tc>
                <a:extLst>
                  <a:ext uri="{0D108BD9-81ED-4DB2-BD59-A6C34878D82A}">
                    <a16:rowId xmlns:a16="http://schemas.microsoft.com/office/drawing/2014/main" val="858374092"/>
                  </a:ext>
                </a:extLst>
              </a:tr>
              <a:tr h="885230">
                <a:tc>
                  <a:txBody>
                    <a:bodyPr/>
                    <a:lstStyle/>
                    <a:p>
                      <a:pPr algn="ctr"/>
                      <a:r>
                        <a:rPr lang="en-US" b="1" dirty="0">
                          <a:latin typeface="Arial" panose="020B0604020202020204" pitchFamily="34" charset="0"/>
                          <a:cs typeface="Arial" panose="020B0604020202020204" pitchFamily="34" charset="0"/>
                        </a:rPr>
                        <a:t>K-means clustering</a:t>
                      </a:r>
                    </a:p>
                  </a:txBody>
                  <a:tcPr anchor="ctr"/>
                </a:tc>
                <a:tc>
                  <a:txBody>
                    <a:bodyPr/>
                    <a:lstStyle/>
                    <a:p>
                      <a:pPr algn="ctr"/>
                      <a:r>
                        <a:rPr lang="en-US" b="1" dirty="0">
                          <a:latin typeface="Arial" panose="020B0604020202020204" pitchFamily="34" charset="0"/>
                          <a:cs typeface="Arial" panose="020B0604020202020204" pitchFamily="34" charset="0"/>
                        </a:rPr>
                        <a:t>Slow</a:t>
                      </a:r>
                    </a:p>
                  </a:txBody>
                  <a:tcPr anchor="ctr"/>
                </a:tc>
                <a:tc>
                  <a:txBody>
                    <a:bodyPr/>
                    <a:lstStyle/>
                    <a:p>
                      <a:pPr algn="ctr"/>
                      <a:r>
                        <a:rPr lang="en-US" altLang="zh-CN" b="1" dirty="0">
                          <a:latin typeface="Arial" panose="020B0604020202020204" pitchFamily="34" charset="0"/>
                          <a:cs typeface="Arial" panose="020B0604020202020204" pitchFamily="34" charset="0"/>
                        </a:rPr>
                        <a:t>1 parameter</a:t>
                      </a:r>
                      <a:endParaRPr lang="en-US" b="1" dirty="0">
                        <a:latin typeface="Arial" panose="020B0604020202020204" pitchFamily="34" charset="0"/>
                        <a:cs typeface="Arial" panose="020B0604020202020204" pitchFamily="34" charset="0"/>
                      </a:endParaRPr>
                    </a:p>
                  </a:txBody>
                  <a:tcPr anchor="ctr"/>
                </a:tc>
                <a:tc>
                  <a:txBody>
                    <a:bodyPr/>
                    <a:lstStyle/>
                    <a:p>
                      <a:pPr algn="ctr"/>
                      <a:r>
                        <a:rPr lang="en-US" b="1" dirty="0">
                          <a:latin typeface="Arial" panose="020B0604020202020204" pitchFamily="34" charset="0"/>
                          <a:cs typeface="Arial" panose="020B0604020202020204" pitchFamily="34" charset="0"/>
                        </a:rPr>
                        <a:t>Not guaranteed</a:t>
                      </a:r>
                    </a:p>
                  </a:txBody>
                  <a:tcPr anchor="ctr"/>
                </a:tc>
                <a:extLst>
                  <a:ext uri="{0D108BD9-81ED-4DB2-BD59-A6C34878D82A}">
                    <a16:rowId xmlns:a16="http://schemas.microsoft.com/office/drawing/2014/main" val="715721914"/>
                  </a:ext>
                </a:extLst>
              </a:tr>
              <a:tr h="885230">
                <a:tc>
                  <a:txBody>
                    <a:bodyPr/>
                    <a:lstStyle/>
                    <a:p>
                      <a:pPr algn="ctr"/>
                      <a:r>
                        <a:rPr lang="en-US" b="1" dirty="0">
                          <a:latin typeface="Arial" panose="020B0604020202020204" pitchFamily="34" charset="0"/>
                          <a:cs typeface="Arial" panose="020B0604020202020204" pitchFamily="34" charset="0"/>
                        </a:rPr>
                        <a:t>DBSCAN clustering</a:t>
                      </a:r>
                    </a:p>
                  </a:txBody>
                  <a:tcPr anchor="ctr"/>
                </a:tc>
                <a:tc>
                  <a:txBody>
                    <a:bodyPr/>
                    <a:lstStyle/>
                    <a:p>
                      <a:pPr algn="ctr"/>
                      <a:endParaRPr lang="en-US" b="1" dirty="0">
                        <a:latin typeface="Arial" panose="020B0604020202020204" pitchFamily="34" charset="0"/>
                        <a:cs typeface="Arial" panose="020B0604020202020204" pitchFamily="34" charset="0"/>
                      </a:endParaRPr>
                    </a:p>
                    <a:p>
                      <a:pPr algn="ctr"/>
                      <a:r>
                        <a:rPr lang="en-US" b="1" dirty="0">
                          <a:latin typeface="Arial" panose="020B0604020202020204" pitchFamily="34" charset="0"/>
                          <a:cs typeface="Arial" panose="020B0604020202020204" pitchFamily="34" charset="0"/>
                        </a:rPr>
                        <a:t>Fast</a:t>
                      </a:r>
                    </a:p>
                  </a:txBody>
                  <a:tcPr anchor="ctr"/>
                </a:tc>
                <a:tc>
                  <a:txBody>
                    <a:bodyPr/>
                    <a:lstStyle/>
                    <a:p>
                      <a:pPr algn="ctr"/>
                      <a:r>
                        <a:rPr lang="en-US" b="1" dirty="0">
                          <a:latin typeface="Arial" panose="020B0604020202020204" pitchFamily="34" charset="0"/>
                          <a:cs typeface="Arial" panose="020B0604020202020204" pitchFamily="34" charset="0"/>
                        </a:rPr>
                        <a:t>2 </a:t>
                      </a:r>
                      <a:r>
                        <a:rPr lang="en-US" altLang="zh-CN" b="1" dirty="0">
                          <a:latin typeface="Arial" panose="020B0604020202020204" pitchFamily="34" charset="0"/>
                          <a:cs typeface="Arial" panose="020B0604020202020204" pitchFamily="34" charset="0"/>
                        </a:rPr>
                        <a:t>parameters</a:t>
                      </a:r>
                      <a:endParaRPr lang="en-US" b="1" dirty="0">
                        <a:latin typeface="Arial" panose="020B0604020202020204" pitchFamily="34" charset="0"/>
                        <a:cs typeface="Arial" panose="020B0604020202020204" pitchFamily="34" charset="0"/>
                      </a:endParaRPr>
                    </a:p>
                  </a:txBody>
                  <a:tcPr anchor="ctr"/>
                </a:tc>
                <a:tc>
                  <a:txBody>
                    <a:bodyPr/>
                    <a:lstStyle/>
                    <a:p>
                      <a:pPr algn="ctr"/>
                      <a:r>
                        <a:rPr lang="en-US" b="1" dirty="0">
                          <a:latin typeface="Arial" panose="020B0604020202020204" pitchFamily="34" charset="0"/>
                          <a:cs typeface="Arial" panose="020B0604020202020204" pitchFamily="34" charset="0"/>
                        </a:rPr>
                        <a:t>Noises are allowed</a:t>
                      </a:r>
                    </a:p>
                  </a:txBody>
                  <a:tcPr anchor="ctr"/>
                </a:tc>
                <a:extLst>
                  <a:ext uri="{0D108BD9-81ED-4DB2-BD59-A6C34878D82A}">
                    <a16:rowId xmlns:a16="http://schemas.microsoft.com/office/drawing/2014/main" val="160256542"/>
                  </a:ext>
                </a:extLst>
              </a:tr>
              <a:tr h="885230">
                <a:tc>
                  <a:txBody>
                    <a:bodyPr/>
                    <a:lstStyle/>
                    <a:p>
                      <a:pPr algn="ctr"/>
                      <a:r>
                        <a:rPr lang="en-US" b="1" dirty="0">
                          <a:latin typeface="Arial" panose="020B0604020202020204" pitchFamily="34" charset="0"/>
                          <a:cs typeface="Arial" panose="020B0604020202020204" pitchFamily="34" charset="0"/>
                        </a:rPr>
                        <a:t>Natural cities clustering</a:t>
                      </a:r>
                    </a:p>
                  </a:txBody>
                  <a:tcPr anchor="ctr"/>
                </a:tc>
                <a:tc>
                  <a:txBody>
                    <a:bodyPr/>
                    <a:lstStyle/>
                    <a:p>
                      <a:pPr algn="ctr"/>
                      <a:r>
                        <a:rPr lang="en-US" b="1" dirty="0">
                          <a:latin typeface="Arial" panose="020B0604020202020204" pitchFamily="34" charset="0"/>
                          <a:cs typeface="Arial" panose="020B0604020202020204" pitchFamily="34" charset="0"/>
                        </a:rPr>
                        <a:t>Fast</a:t>
                      </a:r>
                    </a:p>
                  </a:txBody>
                  <a:tcPr anchor="ctr"/>
                </a:tc>
                <a:tc>
                  <a:txBody>
                    <a:bodyPr/>
                    <a:lstStyle/>
                    <a:p>
                      <a:pPr algn="ctr"/>
                      <a:r>
                        <a:rPr lang="en-US" b="1" dirty="0">
                          <a:latin typeface="Arial" panose="020B0604020202020204" pitchFamily="34" charset="0"/>
                          <a:cs typeface="Arial" panose="020B0604020202020204" pitchFamily="34" charset="0"/>
                        </a:rPr>
                        <a:t>No need</a:t>
                      </a:r>
                    </a:p>
                  </a:txBody>
                  <a:tcPr anchor="ctr"/>
                </a:tc>
                <a:tc>
                  <a:txBody>
                    <a:bodyPr/>
                    <a:lstStyle/>
                    <a:p>
                      <a:pPr algn="ctr"/>
                      <a:r>
                        <a:rPr lang="en-US" b="1" dirty="0">
                          <a:latin typeface="Arial" panose="020B0604020202020204" pitchFamily="34" charset="0"/>
                          <a:cs typeface="Arial" panose="020B0604020202020204" pitchFamily="34" charset="0"/>
                        </a:rPr>
                        <a:t>Naturally decided</a:t>
                      </a:r>
                    </a:p>
                  </a:txBody>
                  <a:tcPr anchor="ctr"/>
                </a:tc>
                <a:extLst>
                  <a:ext uri="{0D108BD9-81ED-4DB2-BD59-A6C34878D82A}">
                    <a16:rowId xmlns:a16="http://schemas.microsoft.com/office/drawing/2014/main" val="3234373364"/>
                  </a:ext>
                </a:extLst>
              </a:tr>
            </a:tbl>
          </a:graphicData>
        </a:graphic>
      </p:graphicFrame>
    </p:spTree>
    <p:extLst>
      <p:ext uri="{BB962C8B-B14F-4D97-AF65-F5344CB8AC3E}">
        <p14:creationId xmlns:p14="http://schemas.microsoft.com/office/powerpoint/2010/main" val="21625611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32000"/>
            <a:lum/>
          </a:blip>
          <a:srcRect/>
          <a:stretch>
            <a:fillRect t="90000"/>
          </a:stretch>
        </a:blipFill>
        <a:effectLst/>
      </p:bgPr>
    </p:bg>
    <p:spTree>
      <p:nvGrpSpPr>
        <p:cNvPr id="1" name=""/>
        <p:cNvGrpSpPr/>
        <p:nvPr/>
      </p:nvGrpSpPr>
      <p:grpSpPr>
        <a:xfrm>
          <a:off x="0" y="0"/>
          <a:ext cx="0" cy="0"/>
          <a:chOff x="0" y="0"/>
          <a:chExt cx="0" cy="0"/>
        </a:xfrm>
      </p:grpSpPr>
      <p:sp>
        <p:nvSpPr>
          <p:cNvPr id="8" name="Rectangle 6"/>
          <p:cNvSpPr>
            <a:spLocks noChangeArrowheads="1"/>
          </p:cNvSpPr>
          <p:nvPr/>
        </p:nvSpPr>
        <p:spPr bwMode="auto">
          <a:xfrm>
            <a:off x="5172471" y="443761"/>
            <a:ext cx="184705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spcBef>
                <a:spcPct val="20000"/>
              </a:spcBef>
              <a:buChar char="•"/>
              <a:tabLst>
                <a:tab pos="361950" algn="l"/>
              </a:tabLst>
              <a:defRPr sz="3200">
                <a:solidFill>
                  <a:schemeClr val="tx1"/>
                </a:solidFill>
                <a:latin typeface="Arial" charset="0"/>
              </a:defRPr>
            </a:lvl1pPr>
            <a:lvl2pPr marL="742950" indent="-285750" eaLnBrk="0" hangingPunct="0">
              <a:spcBef>
                <a:spcPct val="20000"/>
              </a:spcBef>
              <a:buChar char="–"/>
              <a:tabLst>
                <a:tab pos="361950" algn="l"/>
              </a:tabLst>
              <a:defRPr sz="2800">
                <a:solidFill>
                  <a:schemeClr val="tx1"/>
                </a:solidFill>
                <a:latin typeface="Arial" charset="0"/>
              </a:defRPr>
            </a:lvl2pPr>
            <a:lvl3pPr marL="1143000" indent="-228600" eaLnBrk="0" hangingPunct="0">
              <a:spcBef>
                <a:spcPct val="20000"/>
              </a:spcBef>
              <a:buChar char="•"/>
              <a:tabLst>
                <a:tab pos="361950" algn="l"/>
              </a:tabLst>
              <a:defRPr sz="2400">
                <a:solidFill>
                  <a:schemeClr val="tx1"/>
                </a:solidFill>
                <a:latin typeface="Arial" charset="0"/>
              </a:defRPr>
            </a:lvl3pPr>
            <a:lvl4pPr marL="1600200" indent="-228600" eaLnBrk="0" hangingPunct="0">
              <a:spcBef>
                <a:spcPct val="20000"/>
              </a:spcBef>
              <a:buChar char="–"/>
              <a:tabLst>
                <a:tab pos="361950" algn="l"/>
              </a:tabLst>
              <a:defRPr sz="2000">
                <a:solidFill>
                  <a:schemeClr val="tx1"/>
                </a:solidFill>
                <a:latin typeface="Arial" charset="0"/>
              </a:defRPr>
            </a:lvl4pPr>
            <a:lvl5pPr marL="2057400" indent="-228600" eaLnBrk="0" hangingPunct="0">
              <a:spcBef>
                <a:spcPct val="20000"/>
              </a:spcBef>
              <a:buChar char="»"/>
              <a:tabLst>
                <a:tab pos="361950" algn="l"/>
              </a:tabLst>
              <a:defRPr sz="2000">
                <a:solidFill>
                  <a:schemeClr val="tx1"/>
                </a:solidFill>
                <a:latin typeface="Arial" charset="0"/>
              </a:defRPr>
            </a:lvl5pPr>
            <a:lvl6pPr marL="2514600" indent="-228600" eaLnBrk="0" fontAlgn="base" hangingPunct="0">
              <a:spcBef>
                <a:spcPct val="20000"/>
              </a:spcBef>
              <a:spcAft>
                <a:spcPct val="0"/>
              </a:spcAft>
              <a:buChar char="»"/>
              <a:tabLst>
                <a:tab pos="361950" algn="l"/>
              </a:tabLst>
              <a:defRPr sz="2000">
                <a:solidFill>
                  <a:schemeClr val="tx1"/>
                </a:solidFill>
                <a:latin typeface="Arial" charset="0"/>
              </a:defRPr>
            </a:lvl6pPr>
            <a:lvl7pPr marL="2971800" indent="-228600" eaLnBrk="0" fontAlgn="base" hangingPunct="0">
              <a:spcBef>
                <a:spcPct val="20000"/>
              </a:spcBef>
              <a:spcAft>
                <a:spcPct val="0"/>
              </a:spcAft>
              <a:buChar char="»"/>
              <a:tabLst>
                <a:tab pos="361950" algn="l"/>
              </a:tabLst>
              <a:defRPr sz="2000">
                <a:solidFill>
                  <a:schemeClr val="tx1"/>
                </a:solidFill>
                <a:latin typeface="Arial" charset="0"/>
              </a:defRPr>
            </a:lvl7pPr>
            <a:lvl8pPr marL="3429000" indent="-228600" eaLnBrk="0" fontAlgn="base" hangingPunct="0">
              <a:spcBef>
                <a:spcPct val="20000"/>
              </a:spcBef>
              <a:spcAft>
                <a:spcPct val="0"/>
              </a:spcAft>
              <a:buChar char="»"/>
              <a:tabLst>
                <a:tab pos="361950" algn="l"/>
              </a:tabLst>
              <a:defRPr sz="2000">
                <a:solidFill>
                  <a:schemeClr val="tx1"/>
                </a:solidFill>
                <a:latin typeface="Arial" charset="0"/>
              </a:defRPr>
            </a:lvl8pPr>
            <a:lvl9pPr marL="3886200" indent="-228600" eaLnBrk="0" fontAlgn="base" hangingPunct="0">
              <a:spcBef>
                <a:spcPct val="20000"/>
              </a:spcBef>
              <a:spcAft>
                <a:spcPct val="0"/>
              </a:spcAft>
              <a:buChar char="»"/>
              <a:tabLst>
                <a:tab pos="361950" algn="l"/>
              </a:tabLst>
              <a:defRPr sz="2000">
                <a:solidFill>
                  <a:schemeClr val="tx1"/>
                </a:solidFill>
                <a:latin typeface="Arial" charset="0"/>
              </a:defRPr>
            </a:lvl9pPr>
          </a:lstStyle>
          <a:p>
            <a:pPr algn="ctr" eaLnBrk="1" hangingPunct="1">
              <a:spcBef>
                <a:spcPct val="30000"/>
              </a:spcBef>
              <a:buFontTx/>
              <a:buNone/>
            </a:pPr>
            <a:r>
              <a:rPr lang="en-US" b="1" dirty="0">
                <a:latin typeface="Arial" panose="020B0604020202020204" pitchFamily="34" charset="0"/>
                <a:cs typeface="Arial" panose="020B0604020202020204" pitchFamily="34" charset="0"/>
              </a:rPr>
              <a:t>Outline</a:t>
            </a:r>
            <a:endParaRPr lang="sv-SE" altLang="en-US" b="1" dirty="0">
              <a:latin typeface="Arial" panose="020B0604020202020204" pitchFamily="34" charset="0"/>
              <a:cs typeface="Arial" panose="020B0604020202020204" pitchFamily="34" charset="0"/>
            </a:endParaRPr>
          </a:p>
        </p:txBody>
      </p:sp>
      <p:sp>
        <p:nvSpPr>
          <p:cNvPr id="17" name="文本框 16">
            <a:extLst>
              <a:ext uri="{FF2B5EF4-FFF2-40B4-BE49-F238E27FC236}">
                <a16:creationId xmlns:a16="http://schemas.microsoft.com/office/drawing/2014/main" id="{6F681B78-8E22-41E4-A074-D46D519D2DFF}"/>
              </a:ext>
            </a:extLst>
          </p:cNvPr>
          <p:cNvSpPr txBox="1"/>
          <p:nvPr/>
        </p:nvSpPr>
        <p:spPr>
          <a:xfrm>
            <a:off x="870206" y="1317873"/>
            <a:ext cx="10451588" cy="4893647"/>
          </a:xfrm>
          <a:prstGeom prst="rect">
            <a:avLst/>
          </a:prstGeom>
          <a:noFill/>
        </p:spPr>
        <p:txBody>
          <a:bodyPr wrap="square" rtlCol="0">
            <a:spAutoFit/>
          </a:bodyPr>
          <a:lstStyle/>
          <a:p>
            <a:r>
              <a:rPr lang="en-US" sz="2400" b="1" dirty="0">
                <a:solidFill>
                  <a:srgbClr val="002060"/>
                </a:solidFill>
                <a:latin typeface="Arial" panose="020B0604020202020204" pitchFamily="34" charset="0"/>
                <a:cs typeface="Arial" panose="020B0604020202020204" pitchFamily="34" charset="0"/>
              </a:rPr>
              <a:t>The definition and history of natural cities</a:t>
            </a:r>
          </a:p>
          <a:p>
            <a:pPr marL="800100" lvl="1" indent="-342900">
              <a:buFont typeface="Arial" panose="020B0604020202020204" pitchFamily="34" charset="0"/>
              <a:buChar char="•"/>
            </a:pPr>
            <a:r>
              <a:rPr lang="en-US" b="1" dirty="0">
                <a:latin typeface="Arial" panose="020B0604020202020204" pitchFamily="34" charset="0"/>
                <a:cs typeface="Arial" panose="020B0604020202020204" pitchFamily="34" charset="0"/>
              </a:rPr>
              <a:t>Difference between </a:t>
            </a:r>
            <a:r>
              <a:rPr lang="en-US" b="1" dirty="0">
                <a:solidFill>
                  <a:srgbClr val="FF0000"/>
                </a:solidFill>
                <a:latin typeface="Arial" panose="020B0604020202020204" pitchFamily="34" charset="0"/>
                <a:cs typeface="Arial" panose="020B0604020202020204" pitchFamily="34" charset="0"/>
              </a:rPr>
              <a:t>traditional cities </a:t>
            </a:r>
            <a:r>
              <a:rPr lang="en-US" b="1" dirty="0">
                <a:latin typeface="Arial" panose="020B0604020202020204" pitchFamily="34" charset="0"/>
                <a:cs typeface="Arial" panose="020B0604020202020204" pitchFamily="34" charset="0"/>
              </a:rPr>
              <a:t>and </a:t>
            </a:r>
            <a:r>
              <a:rPr lang="en-US" b="1" dirty="0">
                <a:solidFill>
                  <a:srgbClr val="FF0000"/>
                </a:solidFill>
                <a:latin typeface="Arial" panose="020B0604020202020204" pitchFamily="34" charset="0"/>
                <a:cs typeface="Arial" panose="020B0604020202020204" pitchFamily="34" charset="0"/>
              </a:rPr>
              <a:t>natural cities </a:t>
            </a:r>
          </a:p>
          <a:p>
            <a:pPr marL="800100" lvl="1" indent="-342900">
              <a:buFont typeface="Arial" panose="020B0604020202020204" pitchFamily="34" charset="0"/>
              <a:buChar char="•"/>
            </a:pPr>
            <a:r>
              <a:rPr lang="en-US" b="1" dirty="0">
                <a:latin typeface="Arial" panose="020B0604020202020204" pitchFamily="34" charset="0"/>
                <a:cs typeface="Arial" panose="020B0604020202020204" pitchFamily="34" charset="0"/>
              </a:rPr>
              <a:t>Definition and history of natural cities</a:t>
            </a:r>
          </a:p>
          <a:p>
            <a:pPr marL="800100" lvl="1" indent="-342900">
              <a:buFont typeface="Arial" panose="020B0604020202020204" pitchFamily="34" charset="0"/>
              <a:buChar char="•"/>
            </a:pPr>
            <a:r>
              <a:rPr lang="en-US" b="1" dirty="0">
                <a:latin typeface="Arial" panose="020B0604020202020204" pitchFamily="34" charset="0"/>
                <a:cs typeface="Arial" panose="020B0604020202020204" pitchFamily="34" charset="0"/>
              </a:rPr>
              <a:t>Different categories of natural cities</a:t>
            </a:r>
          </a:p>
          <a:p>
            <a:pPr lvl="1"/>
            <a:endParaRPr lang="en-US" b="1" dirty="0">
              <a:latin typeface="Arial" panose="020B0604020202020204" pitchFamily="34" charset="0"/>
              <a:cs typeface="Arial" panose="020B0604020202020204" pitchFamily="34" charset="0"/>
            </a:endParaRPr>
          </a:p>
          <a:p>
            <a:r>
              <a:rPr lang="en-US" sz="2400" b="1" dirty="0">
                <a:solidFill>
                  <a:srgbClr val="002060"/>
                </a:solidFill>
                <a:latin typeface="Arial" panose="020B0604020202020204" pitchFamily="34" charset="0"/>
                <a:cs typeface="Arial" panose="020B0604020202020204" pitchFamily="34" charset="0"/>
              </a:rPr>
              <a:t>How to generate natural cities from massive geospatial big data?</a:t>
            </a:r>
          </a:p>
          <a:p>
            <a:pPr marL="800100" lvl="1" indent="-342900">
              <a:buFont typeface="Arial" panose="020B0604020202020204" pitchFamily="34" charset="0"/>
              <a:buChar char="•"/>
            </a:pPr>
            <a:r>
              <a:rPr lang="en-US" b="1" dirty="0">
                <a:latin typeface="Arial" panose="020B0604020202020204" pitchFamily="34" charset="0"/>
                <a:cs typeface="Arial" panose="020B0604020202020204" pitchFamily="34" charset="0"/>
              </a:rPr>
              <a:t>Generate natural cities from vector and raster data using ESRI </a:t>
            </a:r>
            <a:r>
              <a:rPr lang="en-US" b="1" dirty="0">
                <a:solidFill>
                  <a:srgbClr val="FF0000"/>
                </a:solidFill>
                <a:latin typeface="Arial" panose="020B0604020202020204" pitchFamily="34" charset="0"/>
                <a:cs typeface="Arial" panose="020B0604020202020204" pitchFamily="34" charset="0"/>
              </a:rPr>
              <a:t>ArcGIS</a:t>
            </a:r>
          </a:p>
          <a:p>
            <a:pPr marL="800100" lvl="1" indent="-342900">
              <a:buFont typeface="Arial" panose="020B0604020202020204" pitchFamily="34" charset="0"/>
              <a:buChar char="•"/>
            </a:pPr>
            <a:r>
              <a:rPr lang="en-US" b="1" dirty="0">
                <a:latin typeface="Arial" panose="020B0604020202020204" pitchFamily="34" charset="0"/>
                <a:cs typeface="Arial" panose="020B0604020202020204" pitchFamily="34" charset="0"/>
              </a:rPr>
              <a:t>Generate natural cities using </a:t>
            </a:r>
            <a:r>
              <a:rPr lang="en-US" b="1" dirty="0" err="1">
                <a:solidFill>
                  <a:srgbClr val="FF0000"/>
                </a:solidFill>
                <a:latin typeface="Arial" panose="020B0604020202020204" pitchFamily="34" charset="0"/>
                <a:cs typeface="Arial" panose="020B0604020202020204" pitchFamily="34" charset="0"/>
              </a:rPr>
              <a:t>Axwoman</a:t>
            </a:r>
            <a:r>
              <a:rPr lang="en-US" b="1" dirty="0">
                <a:latin typeface="Arial" panose="020B0604020202020204" pitchFamily="34" charset="0"/>
                <a:cs typeface="Arial" panose="020B0604020202020204" pitchFamily="34" charset="0"/>
              </a:rPr>
              <a:t> extension for your project</a:t>
            </a:r>
          </a:p>
          <a:p>
            <a:pPr marL="800100" lvl="1" indent="-342900">
              <a:buFont typeface="Arial" panose="020B0604020202020204" pitchFamily="34" charset="0"/>
              <a:buChar char="•"/>
            </a:pPr>
            <a:r>
              <a:rPr lang="en-US" b="1" dirty="0">
                <a:latin typeface="Arial" panose="020B0604020202020204" pitchFamily="34" charset="0"/>
                <a:cs typeface="Arial" panose="020B0604020202020204" pitchFamily="34" charset="0"/>
              </a:rPr>
              <a:t>Generate natural cities using open source </a:t>
            </a:r>
            <a:r>
              <a:rPr lang="en-US" b="1" dirty="0">
                <a:solidFill>
                  <a:srgbClr val="FF0000"/>
                </a:solidFill>
                <a:latin typeface="Arial" panose="020B0604020202020204" pitchFamily="34" charset="0"/>
                <a:cs typeface="Arial" panose="020B0604020202020204" pitchFamily="34" charset="0"/>
              </a:rPr>
              <a:t>Python</a:t>
            </a:r>
            <a:r>
              <a:rPr lang="en-US" b="1" dirty="0">
                <a:latin typeface="Arial" panose="020B0604020202020204" pitchFamily="34" charset="0"/>
                <a:cs typeface="Arial" panose="020B0604020202020204" pitchFamily="34" charset="0"/>
              </a:rPr>
              <a:t> libraries </a:t>
            </a:r>
          </a:p>
          <a:p>
            <a:pPr marL="285750" indent="-285750">
              <a:buFont typeface="Arial" panose="020B0604020202020204" pitchFamily="34" charset="0"/>
              <a:buChar char="•"/>
            </a:pPr>
            <a:endParaRPr lang="en-US" sz="2400" b="1" dirty="0">
              <a:latin typeface="Arial" panose="020B0604020202020204" pitchFamily="34" charset="0"/>
              <a:cs typeface="Arial" panose="020B0604020202020204" pitchFamily="34" charset="0"/>
            </a:endParaRPr>
          </a:p>
          <a:p>
            <a:r>
              <a:rPr lang="en-US" altLang="zh-CN" sz="2400" b="1" dirty="0">
                <a:solidFill>
                  <a:srgbClr val="002060"/>
                </a:solidFill>
                <a:latin typeface="Arial" panose="020B0604020202020204" pitchFamily="34" charset="0"/>
                <a:cs typeface="Arial" panose="020B0604020202020204" pitchFamily="34" charset="0"/>
              </a:rPr>
              <a:t>Comparation between natural cities and other clustering algorithms</a:t>
            </a:r>
          </a:p>
          <a:p>
            <a:pPr marL="800100" lvl="1" indent="-342900">
              <a:buFont typeface="Arial" panose="020B0604020202020204" pitchFamily="34" charset="0"/>
              <a:buChar char="•"/>
            </a:pPr>
            <a:r>
              <a:rPr lang="en-US" b="1" dirty="0">
                <a:latin typeface="Arial" panose="020B0604020202020204" pitchFamily="34" charset="0"/>
                <a:cs typeface="Arial" panose="020B0604020202020204" pitchFamily="34" charset="0"/>
              </a:rPr>
              <a:t>Clustering points using </a:t>
            </a:r>
            <a:r>
              <a:rPr lang="en-US" b="1" dirty="0">
                <a:solidFill>
                  <a:srgbClr val="FF0000"/>
                </a:solidFill>
                <a:latin typeface="Arial" panose="020B0604020202020204" pitchFamily="34" charset="0"/>
                <a:cs typeface="Arial" panose="020B0604020202020204" pitchFamily="34" charset="0"/>
              </a:rPr>
              <a:t>k-means</a:t>
            </a:r>
            <a:r>
              <a:rPr lang="en-US" b="1" dirty="0">
                <a:latin typeface="Arial" panose="020B0604020202020204" pitchFamily="34" charset="0"/>
                <a:cs typeface="Arial" panose="020B0604020202020204" pitchFamily="34" charset="0"/>
              </a:rPr>
              <a:t> algorithm</a:t>
            </a:r>
          </a:p>
          <a:p>
            <a:pPr marL="800100" lvl="1" indent="-342900">
              <a:buFont typeface="Arial" panose="020B0604020202020204" pitchFamily="34" charset="0"/>
              <a:buChar char="•"/>
            </a:pPr>
            <a:r>
              <a:rPr lang="en-US" b="1" dirty="0">
                <a:latin typeface="Arial" panose="020B0604020202020204" pitchFamily="34" charset="0"/>
                <a:cs typeface="Arial" panose="020B0604020202020204" pitchFamily="34" charset="0"/>
              </a:rPr>
              <a:t>Clustering points using </a:t>
            </a:r>
            <a:r>
              <a:rPr lang="en-US" b="1" dirty="0">
                <a:solidFill>
                  <a:srgbClr val="FF0000"/>
                </a:solidFill>
                <a:latin typeface="Arial" panose="020B0604020202020204" pitchFamily="34" charset="0"/>
                <a:cs typeface="Arial" panose="020B0604020202020204" pitchFamily="34" charset="0"/>
              </a:rPr>
              <a:t>DBSCAN</a:t>
            </a:r>
            <a:r>
              <a:rPr lang="en-US" b="1" dirty="0">
                <a:latin typeface="Arial" panose="020B0604020202020204" pitchFamily="34" charset="0"/>
                <a:cs typeface="Arial" panose="020B0604020202020204" pitchFamily="34" charset="0"/>
              </a:rPr>
              <a:t> algorithm</a:t>
            </a:r>
          </a:p>
          <a:p>
            <a:pPr marL="800100" lvl="1" indent="-342900">
              <a:buFont typeface="Arial" panose="020B0604020202020204" pitchFamily="34" charset="0"/>
              <a:buChar char="•"/>
            </a:pPr>
            <a:r>
              <a:rPr lang="en-US" b="1" dirty="0">
                <a:latin typeface="Arial" panose="020B0604020202020204" pitchFamily="34" charset="0"/>
                <a:cs typeface="Arial" panose="020B0604020202020204" pitchFamily="34" charset="0"/>
              </a:rPr>
              <a:t>Comparation different clustering algorithm using geospatial big data</a:t>
            </a:r>
          </a:p>
          <a:p>
            <a:pPr marL="285750" indent="-285750" algn="ctr">
              <a:buFont typeface="Arial" panose="020B0604020202020204" pitchFamily="34" charset="0"/>
              <a:buChar char="•"/>
            </a:pPr>
            <a:endParaRPr lang="en-US" b="1" dirty="0">
              <a:latin typeface="Times New Roman" panose="02020603050405020304" pitchFamily="18" charset="0"/>
              <a:cs typeface="Times New Roman" panose="02020603050405020304" pitchFamily="18" charset="0"/>
            </a:endParaRPr>
          </a:p>
          <a:p>
            <a:pPr marL="285750" indent="-285750" algn="ctr">
              <a:buFont typeface="Arial" panose="020B0604020202020204" pitchFamily="34" charset="0"/>
              <a:buChar char="•"/>
            </a:pPr>
            <a:endParaRPr lang="en-US" b="1" dirty="0">
              <a:latin typeface="Times New Roman" panose="02020603050405020304" pitchFamily="18" charset="0"/>
              <a:cs typeface="Times New Roman" panose="02020603050405020304" pitchFamily="18" charset="0"/>
            </a:endParaRPr>
          </a:p>
        </p:txBody>
      </p:sp>
      <p:pic>
        <p:nvPicPr>
          <p:cNvPr id="20" name="Picture 8">
            <a:extLst>
              <a:ext uri="{FF2B5EF4-FFF2-40B4-BE49-F238E27FC236}">
                <a16:creationId xmlns:a16="http://schemas.microsoft.com/office/drawing/2014/main" id="{13B35B64-FEF5-4B5E-9BAC-19E56269F06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255112" y="166286"/>
            <a:ext cx="767027" cy="7576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9" name="矩形 18">
            <a:extLst>
              <a:ext uri="{FF2B5EF4-FFF2-40B4-BE49-F238E27FC236}">
                <a16:creationId xmlns:a16="http://schemas.microsoft.com/office/drawing/2014/main" id="{006881BD-8DF8-4147-9D00-F4246737220E}"/>
              </a:ext>
            </a:extLst>
          </p:cNvPr>
          <p:cNvSpPr/>
          <p:nvPr/>
        </p:nvSpPr>
        <p:spPr>
          <a:xfrm>
            <a:off x="742950" y="1317873"/>
            <a:ext cx="10648950" cy="13777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灯片编号占位符 2">
            <a:extLst>
              <a:ext uri="{FF2B5EF4-FFF2-40B4-BE49-F238E27FC236}">
                <a16:creationId xmlns:a16="http://schemas.microsoft.com/office/drawing/2014/main" id="{5993A864-9397-4F6C-AE77-6C3BA2594D73}"/>
              </a:ext>
            </a:extLst>
          </p:cNvPr>
          <p:cNvSpPr>
            <a:spLocks noGrp="1"/>
          </p:cNvSpPr>
          <p:nvPr>
            <p:ph type="sldNum" sz="quarter" idx="12"/>
          </p:nvPr>
        </p:nvSpPr>
        <p:spPr/>
        <p:txBody>
          <a:bodyPr/>
          <a:lstStyle/>
          <a:p>
            <a:fld id="{81611EC6-7AA4-4A57-9D19-36F8B34F792A}" type="slidenum">
              <a:rPr lang="en-US" smtClean="0"/>
              <a:t>2</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animEffect transition="in" filter="fade">
                                      <p:cBhvr>
                                        <p:cTn id="7" dur="500"/>
                                        <p:tgtEl>
                                          <p:spTgt spid="17">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7">
                                            <p:txEl>
                                              <p:pRg st="1" end="1"/>
                                            </p:txEl>
                                          </p:spTgt>
                                        </p:tgtEl>
                                        <p:attrNameLst>
                                          <p:attrName>style.visibility</p:attrName>
                                        </p:attrNameLst>
                                      </p:cBhvr>
                                      <p:to>
                                        <p:strVal val="visible"/>
                                      </p:to>
                                    </p:set>
                                    <p:animEffect transition="in" filter="fade">
                                      <p:cBhvr>
                                        <p:cTn id="10" dur="500"/>
                                        <p:tgtEl>
                                          <p:spTgt spid="17">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7">
                                            <p:txEl>
                                              <p:pRg st="2" end="2"/>
                                            </p:txEl>
                                          </p:spTgt>
                                        </p:tgtEl>
                                        <p:attrNameLst>
                                          <p:attrName>style.visibility</p:attrName>
                                        </p:attrNameLst>
                                      </p:cBhvr>
                                      <p:to>
                                        <p:strVal val="visible"/>
                                      </p:to>
                                    </p:set>
                                    <p:animEffect transition="in" filter="fade">
                                      <p:cBhvr>
                                        <p:cTn id="13" dur="500"/>
                                        <p:tgtEl>
                                          <p:spTgt spid="17">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17">
                                            <p:txEl>
                                              <p:pRg st="3" end="3"/>
                                            </p:txEl>
                                          </p:spTgt>
                                        </p:tgtEl>
                                        <p:attrNameLst>
                                          <p:attrName>style.visibility</p:attrName>
                                        </p:attrNameLst>
                                      </p:cBhvr>
                                      <p:to>
                                        <p:strVal val="visible"/>
                                      </p:to>
                                    </p:set>
                                    <p:animEffect transition="in" filter="fade">
                                      <p:cBhvr>
                                        <p:cTn id="16" dur="500"/>
                                        <p:tgtEl>
                                          <p:spTgt spid="17">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7">
                                            <p:txEl>
                                              <p:pRg st="5" end="5"/>
                                            </p:txEl>
                                          </p:spTgt>
                                        </p:tgtEl>
                                        <p:attrNameLst>
                                          <p:attrName>style.visibility</p:attrName>
                                        </p:attrNameLst>
                                      </p:cBhvr>
                                      <p:to>
                                        <p:strVal val="visible"/>
                                      </p:to>
                                    </p:set>
                                    <p:animEffect transition="in" filter="fade">
                                      <p:cBhvr>
                                        <p:cTn id="21" dur="500"/>
                                        <p:tgtEl>
                                          <p:spTgt spid="17">
                                            <p:txEl>
                                              <p:pRg st="5" end="5"/>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17">
                                            <p:txEl>
                                              <p:pRg st="6" end="6"/>
                                            </p:txEl>
                                          </p:spTgt>
                                        </p:tgtEl>
                                        <p:attrNameLst>
                                          <p:attrName>style.visibility</p:attrName>
                                        </p:attrNameLst>
                                      </p:cBhvr>
                                      <p:to>
                                        <p:strVal val="visible"/>
                                      </p:to>
                                    </p:set>
                                    <p:animEffect transition="in" filter="fade">
                                      <p:cBhvr>
                                        <p:cTn id="24" dur="500"/>
                                        <p:tgtEl>
                                          <p:spTgt spid="17">
                                            <p:txEl>
                                              <p:pRg st="6" end="6"/>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17">
                                            <p:txEl>
                                              <p:pRg st="7" end="7"/>
                                            </p:txEl>
                                          </p:spTgt>
                                        </p:tgtEl>
                                        <p:attrNameLst>
                                          <p:attrName>style.visibility</p:attrName>
                                        </p:attrNameLst>
                                      </p:cBhvr>
                                      <p:to>
                                        <p:strVal val="visible"/>
                                      </p:to>
                                    </p:set>
                                    <p:animEffect transition="in" filter="fade">
                                      <p:cBhvr>
                                        <p:cTn id="27" dur="500"/>
                                        <p:tgtEl>
                                          <p:spTgt spid="17">
                                            <p:txEl>
                                              <p:pRg st="7" end="7"/>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17">
                                            <p:txEl>
                                              <p:pRg st="8" end="8"/>
                                            </p:txEl>
                                          </p:spTgt>
                                        </p:tgtEl>
                                        <p:attrNameLst>
                                          <p:attrName>style.visibility</p:attrName>
                                        </p:attrNameLst>
                                      </p:cBhvr>
                                      <p:to>
                                        <p:strVal val="visible"/>
                                      </p:to>
                                    </p:set>
                                    <p:animEffect transition="in" filter="fade">
                                      <p:cBhvr>
                                        <p:cTn id="30" dur="500"/>
                                        <p:tgtEl>
                                          <p:spTgt spid="17">
                                            <p:txEl>
                                              <p:pRg st="8" end="8"/>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7">
                                            <p:txEl>
                                              <p:pRg st="10" end="10"/>
                                            </p:txEl>
                                          </p:spTgt>
                                        </p:tgtEl>
                                        <p:attrNameLst>
                                          <p:attrName>style.visibility</p:attrName>
                                        </p:attrNameLst>
                                      </p:cBhvr>
                                      <p:to>
                                        <p:strVal val="visible"/>
                                      </p:to>
                                    </p:set>
                                    <p:animEffect transition="in" filter="fade">
                                      <p:cBhvr>
                                        <p:cTn id="35" dur="500"/>
                                        <p:tgtEl>
                                          <p:spTgt spid="17">
                                            <p:txEl>
                                              <p:pRg st="10" end="10"/>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17">
                                            <p:txEl>
                                              <p:pRg st="11" end="11"/>
                                            </p:txEl>
                                          </p:spTgt>
                                        </p:tgtEl>
                                        <p:attrNameLst>
                                          <p:attrName>style.visibility</p:attrName>
                                        </p:attrNameLst>
                                      </p:cBhvr>
                                      <p:to>
                                        <p:strVal val="visible"/>
                                      </p:to>
                                    </p:set>
                                    <p:animEffect transition="in" filter="fade">
                                      <p:cBhvr>
                                        <p:cTn id="38" dur="500"/>
                                        <p:tgtEl>
                                          <p:spTgt spid="17">
                                            <p:txEl>
                                              <p:pRg st="11" end="11"/>
                                            </p:txEl>
                                          </p:spTgt>
                                        </p:tgtEl>
                                      </p:cBhvr>
                                    </p:animEffect>
                                  </p:childTnLst>
                                </p:cTn>
                              </p:par>
                              <p:par>
                                <p:cTn id="39" presetID="10" presetClass="entr" presetSubtype="0" fill="hold" nodeType="withEffect">
                                  <p:stCondLst>
                                    <p:cond delay="0"/>
                                  </p:stCondLst>
                                  <p:childTnLst>
                                    <p:set>
                                      <p:cBhvr>
                                        <p:cTn id="40" dur="1" fill="hold">
                                          <p:stCondLst>
                                            <p:cond delay="0"/>
                                          </p:stCondLst>
                                        </p:cTn>
                                        <p:tgtEl>
                                          <p:spTgt spid="17">
                                            <p:txEl>
                                              <p:pRg st="12" end="12"/>
                                            </p:txEl>
                                          </p:spTgt>
                                        </p:tgtEl>
                                        <p:attrNameLst>
                                          <p:attrName>style.visibility</p:attrName>
                                        </p:attrNameLst>
                                      </p:cBhvr>
                                      <p:to>
                                        <p:strVal val="visible"/>
                                      </p:to>
                                    </p:set>
                                    <p:animEffect transition="in" filter="fade">
                                      <p:cBhvr>
                                        <p:cTn id="41" dur="500"/>
                                        <p:tgtEl>
                                          <p:spTgt spid="17">
                                            <p:txEl>
                                              <p:pRg st="12" end="12"/>
                                            </p:txEl>
                                          </p:spTgt>
                                        </p:tgtEl>
                                      </p:cBhvr>
                                    </p:animEffect>
                                  </p:childTnLst>
                                </p:cTn>
                              </p:par>
                              <p:par>
                                <p:cTn id="42" presetID="10" presetClass="entr" presetSubtype="0" fill="hold" nodeType="withEffect">
                                  <p:stCondLst>
                                    <p:cond delay="0"/>
                                  </p:stCondLst>
                                  <p:childTnLst>
                                    <p:set>
                                      <p:cBhvr>
                                        <p:cTn id="43" dur="1" fill="hold">
                                          <p:stCondLst>
                                            <p:cond delay="0"/>
                                          </p:stCondLst>
                                        </p:cTn>
                                        <p:tgtEl>
                                          <p:spTgt spid="17">
                                            <p:txEl>
                                              <p:pRg st="13" end="13"/>
                                            </p:txEl>
                                          </p:spTgt>
                                        </p:tgtEl>
                                        <p:attrNameLst>
                                          <p:attrName>style.visibility</p:attrName>
                                        </p:attrNameLst>
                                      </p:cBhvr>
                                      <p:to>
                                        <p:strVal val="visible"/>
                                      </p:to>
                                    </p:set>
                                    <p:animEffect transition="in" filter="fade">
                                      <p:cBhvr>
                                        <p:cTn id="44" dur="500"/>
                                        <p:tgtEl>
                                          <p:spTgt spid="17">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32000"/>
            <a:lum/>
          </a:blip>
          <a:srcRect/>
          <a:stretch>
            <a:fillRect t="-4000" b="-4000"/>
          </a:stretch>
        </a:blipFill>
        <a:effectLst/>
      </p:bgPr>
    </p:bg>
    <p:spTree>
      <p:nvGrpSpPr>
        <p:cNvPr id="1" name=""/>
        <p:cNvGrpSpPr/>
        <p:nvPr/>
      </p:nvGrpSpPr>
      <p:grpSpPr>
        <a:xfrm>
          <a:off x="0" y="0"/>
          <a:ext cx="0" cy="0"/>
          <a:chOff x="0" y="0"/>
          <a:chExt cx="0" cy="0"/>
        </a:xfrm>
      </p:grpSpPr>
      <p:sp>
        <p:nvSpPr>
          <p:cNvPr id="2050" name="Title 3"/>
          <p:cNvSpPr>
            <a:spLocks noGrp="1"/>
          </p:cNvSpPr>
          <p:nvPr>
            <p:ph type="ctrTitle"/>
          </p:nvPr>
        </p:nvSpPr>
        <p:spPr>
          <a:xfrm>
            <a:off x="1022548" y="2732172"/>
            <a:ext cx="10146904" cy="1720227"/>
          </a:xfrm>
        </p:spPr>
        <p:txBody>
          <a:bodyPr/>
          <a:lstStyle/>
          <a:p>
            <a:r>
              <a:rPr lang="en-US" sz="3600" b="1" dirty="0">
                <a:solidFill>
                  <a:schemeClr val="tx1"/>
                </a:solidFill>
                <a:cs typeface="Times New Roman" panose="02020603050405020304" pitchFamily="18" charset="0"/>
              </a:rPr>
              <a:t>Thank you!</a:t>
            </a:r>
            <a:br>
              <a:rPr lang="en-US" sz="3200" b="1" dirty="0">
                <a:solidFill>
                  <a:schemeClr val="tx1"/>
                </a:solidFill>
              </a:rPr>
            </a:br>
            <a:endParaRPr lang="en-US" altLang="en-US" sz="3200" dirty="0">
              <a:solidFill>
                <a:schemeClr val="tx1"/>
              </a:solidFill>
            </a:endParaRPr>
          </a:p>
        </p:txBody>
      </p:sp>
      <p:pic>
        <p:nvPicPr>
          <p:cNvPr id="2052" name="Picture 8"/>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28522" y="130056"/>
            <a:ext cx="1000203" cy="10129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9487847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32000"/>
            <a:lum/>
          </a:blip>
          <a:srcRect/>
          <a:stretch>
            <a:fillRect t="90000"/>
          </a:stretch>
        </a:blipFill>
        <a:effectLst/>
      </p:bgPr>
    </p:bg>
    <p:spTree>
      <p:nvGrpSpPr>
        <p:cNvPr id="1" name=""/>
        <p:cNvGrpSpPr/>
        <p:nvPr/>
      </p:nvGrpSpPr>
      <p:grpSpPr>
        <a:xfrm>
          <a:off x="0" y="0"/>
          <a:ext cx="0" cy="0"/>
          <a:chOff x="0" y="0"/>
          <a:chExt cx="0" cy="0"/>
        </a:xfrm>
      </p:grpSpPr>
      <p:sp>
        <p:nvSpPr>
          <p:cNvPr id="8" name="Rectangle 6"/>
          <p:cNvSpPr>
            <a:spLocks noChangeArrowheads="1"/>
          </p:cNvSpPr>
          <p:nvPr/>
        </p:nvSpPr>
        <p:spPr bwMode="auto">
          <a:xfrm>
            <a:off x="485776" y="354954"/>
            <a:ext cx="46672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spcBef>
                <a:spcPct val="20000"/>
              </a:spcBef>
              <a:buChar char="•"/>
              <a:tabLst>
                <a:tab pos="361950" algn="l"/>
              </a:tabLst>
              <a:defRPr sz="3200">
                <a:solidFill>
                  <a:schemeClr val="tx1"/>
                </a:solidFill>
                <a:latin typeface="Arial" charset="0"/>
              </a:defRPr>
            </a:lvl1pPr>
            <a:lvl2pPr marL="742950" indent="-285750" eaLnBrk="0" hangingPunct="0">
              <a:spcBef>
                <a:spcPct val="20000"/>
              </a:spcBef>
              <a:buChar char="–"/>
              <a:tabLst>
                <a:tab pos="361950" algn="l"/>
              </a:tabLst>
              <a:defRPr sz="2800">
                <a:solidFill>
                  <a:schemeClr val="tx1"/>
                </a:solidFill>
                <a:latin typeface="Arial" charset="0"/>
              </a:defRPr>
            </a:lvl2pPr>
            <a:lvl3pPr marL="1143000" indent="-228600" eaLnBrk="0" hangingPunct="0">
              <a:spcBef>
                <a:spcPct val="20000"/>
              </a:spcBef>
              <a:buChar char="•"/>
              <a:tabLst>
                <a:tab pos="361950" algn="l"/>
              </a:tabLst>
              <a:defRPr sz="2400">
                <a:solidFill>
                  <a:schemeClr val="tx1"/>
                </a:solidFill>
                <a:latin typeface="Arial" charset="0"/>
              </a:defRPr>
            </a:lvl3pPr>
            <a:lvl4pPr marL="1600200" indent="-228600" eaLnBrk="0" hangingPunct="0">
              <a:spcBef>
                <a:spcPct val="20000"/>
              </a:spcBef>
              <a:buChar char="–"/>
              <a:tabLst>
                <a:tab pos="361950" algn="l"/>
              </a:tabLst>
              <a:defRPr sz="2000">
                <a:solidFill>
                  <a:schemeClr val="tx1"/>
                </a:solidFill>
                <a:latin typeface="Arial" charset="0"/>
              </a:defRPr>
            </a:lvl4pPr>
            <a:lvl5pPr marL="2057400" indent="-228600" eaLnBrk="0" hangingPunct="0">
              <a:spcBef>
                <a:spcPct val="20000"/>
              </a:spcBef>
              <a:buChar char="»"/>
              <a:tabLst>
                <a:tab pos="361950" algn="l"/>
              </a:tabLst>
              <a:defRPr sz="2000">
                <a:solidFill>
                  <a:schemeClr val="tx1"/>
                </a:solidFill>
                <a:latin typeface="Arial" charset="0"/>
              </a:defRPr>
            </a:lvl5pPr>
            <a:lvl6pPr marL="2514600" indent="-228600" eaLnBrk="0" fontAlgn="base" hangingPunct="0">
              <a:spcBef>
                <a:spcPct val="20000"/>
              </a:spcBef>
              <a:spcAft>
                <a:spcPct val="0"/>
              </a:spcAft>
              <a:buChar char="»"/>
              <a:tabLst>
                <a:tab pos="361950" algn="l"/>
              </a:tabLst>
              <a:defRPr sz="2000">
                <a:solidFill>
                  <a:schemeClr val="tx1"/>
                </a:solidFill>
                <a:latin typeface="Arial" charset="0"/>
              </a:defRPr>
            </a:lvl6pPr>
            <a:lvl7pPr marL="2971800" indent="-228600" eaLnBrk="0" fontAlgn="base" hangingPunct="0">
              <a:spcBef>
                <a:spcPct val="20000"/>
              </a:spcBef>
              <a:spcAft>
                <a:spcPct val="0"/>
              </a:spcAft>
              <a:buChar char="»"/>
              <a:tabLst>
                <a:tab pos="361950" algn="l"/>
              </a:tabLst>
              <a:defRPr sz="2000">
                <a:solidFill>
                  <a:schemeClr val="tx1"/>
                </a:solidFill>
                <a:latin typeface="Arial" charset="0"/>
              </a:defRPr>
            </a:lvl7pPr>
            <a:lvl8pPr marL="3429000" indent="-228600" eaLnBrk="0" fontAlgn="base" hangingPunct="0">
              <a:spcBef>
                <a:spcPct val="20000"/>
              </a:spcBef>
              <a:spcAft>
                <a:spcPct val="0"/>
              </a:spcAft>
              <a:buChar char="»"/>
              <a:tabLst>
                <a:tab pos="361950" algn="l"/>
              </a:tabLst>
              <a:defRPr sz="2000">
                <a:solidFill>
                  <a:schemeClr val="tx1"/>
                </a:solidFill>
                <a:latin typeface="Arial" charset="0"/>
              </a:defRPr>
            </a:lvl8pPr>
            <a:lvl9pPr marL="3886200" indent="-228600" eaLnBrk="0" fontAlgn="base" hangingPunct="0">
              <a:spcBef>
                <a:spcPct val="20000"/>
              </a:spcBef>
              <a:spcAft>
                <a:spcPct val="0"/>
              </a:spcAft>
              <a:buChar char="»"/>
              <a:tabLst>
                <a:tab pos="361950" algn="l"/>
              </a:tabLst>
              <a:defRPr sz="2000">
                <a:solidFill>
                  <a:schemeClr val="tx1"/>
                </a:solidFill>
                <a:latin typeface="Arial" charset="0"/>
              </a:defRPr>
            </a:lvl9pPr>
          </a:lstStyle>
          <a:p>
            <a:pPr marL="0" marR="0" lvl="0" indent="0" defTabSz="914400" rtl="0" eaLnBrk="1" fontAlgn="auto" latinLnBrk="0" hangingPunct="1">
              <a:lnSpc>
                <a:spcPct val="100000"/>
              </a:lnSpc>
              <a:spcBef>
                <a:spcPct val="30000"/>
              </a:spcBef>
              <a:spcAft>
                <a:spcPts val="0"/>
              </a:spcAft>
              <a:buClrTx/>
              <a:buSzTx/>
              <a:buFontTx/>
              <a:buNone/>
              <a:tabLst>
                <a:tab pos="361950" algn="l"/>
              </a:tabLst>
              <a:defRPr/>
            </a:pPr>
            <a:r>
              <a:rPr kumimoji="0" lang="en-US" sz="2400" b="1" i="0" u="none" strike="noStrike" kern="1200" cap="none" spc="0" normalizeH="0" baseline="0" noProof="0" dirty="0">
                <a:ln>
                  <a:noFill/>
                </a:ln>
                <a:solidFill>
                  <a:srgbClr val="002060"/>
                </a:solidFill>
                <a:effectLst/>
                <a:uLnTx/>
                <a:uFillTx/>
                <a:latin typeface="Arial" panose="020B0604020202020204" pitchFamily="34" charset="0"/>
                <a:cs typeface="Arial" panose="020B0604020202020204" pitchFamily="34" charset="0"/>
              </a:rPr>
              <a:t>The definition and history</a:t>
            </a:r>
          </a:p>
        </p:txBody>
      </p:sp>
      <p:pic>
        <p:nvPicPr>
          <p:cNvPr id="5" name="Picture 8">
            <a:extLst>
              <a:ext uri="{FF2B5EF4-FFF2-40B4-BE49-F238E27FC236}">
                <a16:creationId xmlns:a16="http://schemas.microsoft.com/office/drawing/2014/main" id="{4D9915BE-6854-44B3-9559-EFED6CC5ED9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207487" y="137711"/>
            <a:ext cx="767027" cy="7576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 name="矩形 1">
            <a:extLst>
              <a:ext uri="{FF2B5EF4-FFF2-40B4-BE49-F238E27FC236}">
                <a16:creationId xmlns:a16="http://schemas.microsoft.com/office/drawing/2014/main" id="{1F4D679E-41F9-469E-A7C3-33A351A65298}"/>
              </a:ext>
            </a:extLst>
          </p:cNvPr>
          <p:cNvSpPr/>
          <p:nvPr/>
        </p:nvSpPr>
        <p:spPr>
          <a:xfrm>
            <a:off x="0" y="342900"/>
            <a:ext cx="342900" cy="4857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文本框 3">
            <a:extLst>
              <a:ext uri="{FF2B5EF4-FFF2-40B4-BE49-F238E27FC236}">
                <a16:creationId xmlns:a16="http://schemas.microsoft.com/office/drawing/2014/main" id="{71F546D0-2A71-4DFA-8CA3-7A45C4B796DB}"/>
              </a:ext>
            </a:extLst>
          </p:cNvPr>
          <p:cNvSpPr txBox="1"/>
          <p:nvPr/>
        </p:nvSpPr>
        <p:spPr>
          <a:xfrm>
            <a:off x="2273325" y="1214608"/>
            <a:ext cx="2076450" cy="369332"/>
          </a:xfrm>
          <a:prstGeom prst="rect">
            <a:avLst/>
          </a:prstGeom>
          <a:noFill/>
        </p:spPr>
        <p:txBody>
          <a:bodyPr wrap="square" rtlCol="0">
            <a:spAutoFit/>
          </a:bodyPr>
          <a:lstStyle/>
          <a:p>
            <a:r>
              <a:rPr lang="en-US" b="1" dirty="0">
                <a:solidFill>
                  <a:srgbClr val="002060"/>
                </a:solidFill>
                <a:latin typeface="Arial" panose="020B0604020202020204" pitchFamily="34" charset="0"/>
                <a:cs typeface="Arial" panose="020B0604020202020204" pitchFamily="34" charset="0"/>
              </a:rPr>
              <a:t>What is a city?</a:t>
            </a:r>
            <a:endParaRPr lang="en-US" dirty="0">
              <a:solidFill>
                <a:srgbClr val="002060"/>
              </a:solidFill>
            </a:endParaRPr>
          </a:p>
        </p:txBody>
      </p:sp>
      <p:pic>
        <p:nvPicPr>
          <p:cNvPr id="1026" name="Picture 2" descr="What makes a city?">
            <a:extLst>
              <a:ext uri="{FF2B5EF4-FFF2-40B4-BE49-F238E27FC236}">
                <a16:creationId xmlns:a16="http://schemas.microsoft.com/office/drawing/2014/main" id="{DFFC0BED-EC85-4E34-8635-5629FF9A307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5776" y="1854435"/>
            <a:ext cx="5682073" cy="3414518"/>
          </a:xfrm>
          <a:prstGeom prst="rect">
            <a:avLst/>
          </a:prstGeom>
          <a:noFill/>
          <a:extLst>
            <a:ext uri="{909E8E84-426E-40DD-AFC4-6F175D3DCCD1}">
              <a14:hiddenFill xmlns:a14="http://schemas.microsoft.com/office/drawing/2010/main">
                <a:solidFill>
                  <a:srgbClr val="FFFFFF"/>
                </a:solidFill>
              </a14:hiddenFill>
            </a:ext>
          </a:extLst>
        </p:spPr>
      </p:pic>
      <p:sp>
        <p:nvSpPr>
          <p:cNvPr id="12" name="文本框 11">
            <a:extLst>
              <a:ext uri="{FF2B5EF4-FFF2-40B4-BE49-F238E27FC236}">
                <a16:creationId xmlns:a16="http://schemas.microsoft.com/office/drawing/2014/main" id="{AB08D104-980F-44B6-AE13-D4AC62026D39}"/>
              </a:ext>
            </a:extLst>
          </p:cNvPr>
          <p:cNvSpPr txBox="1"/>
          <p:nvPr/>
        </p:nvSpPr>
        <p:spPr>
          <a:xfrm>
            <a:off x="6739287" y="1799277"/>
            <a:ext cx="4737532" cy="3416320"/>
          </a:xfrm>
          <a:prstGeom prst="rect">
            <a:avLst/>
          </a:prstGeom>
          <a:noFill/>
        </p:spPr>
        <p:txBody>
          <a:bodyPr wrap="square" rtlCol="0">
            <a:spAutoFit/>
          </a:bodyPr>
          <a:lstStyle/>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A city is a </a:t>
            </a:r>
            <a:r>
              <a:rPr lang="en-US" b="1" dirty="0">
                <a:solidFill>
                  <a:srgbClr val="FF0000"/>
                </a:solidFill>
                <a:latin typeface="Arial" panose="020B0604020202020204" pitchFamily="34" charset="0"/>
                <a:cs typeface="Arial" panose="020B0604020202020204" pitchFamily="34" charset="0"/>
              </a:rPr>
              <a:t>permanent</a:t>
            </a:r>
            <a:r>
              <a:rPr lang="en-US" b="1" dirty="0">
                <a:latin typeface="Arial" panose="020B0604020202020204" pitchFamily="34" charset="0"/>
                <a:cs typeface="Arial" panose="020B0604020202020204" pitchFamily="34" charset="0"/>
              </a:rPr>
              <a:t> and </a:t>
            </a:r>
            <a:r>
              <a:rPr lang="en-US" altLang="zh-CN" b="1" dirty="0">
                <a:solidFill>
                  <a:srgbClr val="FF0000"/>
                </a:solidFill>
                <a:latin typeface="Arial" panose="020B0604020202020204" pitchFamily="34" charset="0"/>
                <a:cs typeface="Arial" panose="020B0604020202020204" pitchFamily="34" charset="0"/>
              </a:rPr>
              <a:t>densely</a:t>
            </a:r>
            <a:r>
              <a:rPr lang="en-US" altLang="zh-CN" b="1" dirty="0">
                <a:latin typeface="Arial" panose="020B0604020202020204" pitchFamily="34" charset="0"/>
                <a:cs typeface="Arial" panose="020B0604020202020204" pitchFamily="34" charset="0"/>
              </a:rPr>
              <a:t> settled place </a:t>
            </a:r>
            <a:r>
              <a:rPr lang="en-US" b="1" dirty="0">
                <a:latin typeface="Arial" panose="020B0604020202020204" pitchFamily="34" charset="0"/>
                <a:cs typeface="Arial" panose="020B0604020202020204" pitchFamily="34" charset="0"/>
              </a:rPr>
              <a:t>for human activities primarily on non-agricultural tasks. </a:t>
            </a:r>
          </a:p>
          <a:p>
            <a:pPr marL="285750" indent="-285750">
              <a:buFont typeface="Arial" panose="020B0604020202020204" pitchFamily="34" charset="0"/>
              <a:buChar char="•"/>
            </a:pPr>
            <a:endParaRPr lang="en-US"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The boundaries of cities are </a:t>
            </a:r>
            <a:r>
              <a:rPr lang="en-US" b="1" dirty="0">
                <a:solidFill>
                  <a:srgbClr val="FF0000"/>
                </a:solidFill>
                <a:latin typeface="Arial" panose="020B0604020202020204" pitchFamily="34" charset="0"/>
                <a:cs typeface="Arial" panose="020B0604020202020204" pitchFamily="34" charset="0"/>
              </a:rPr>
              <a:t>administrative boundaries </a:t>
            </a:r>
            <a:r>
              <a:rPr lang="en-US" b="1" dirty="0">
                <a:latin typeface="Arial" panose="020B0604020202020204" pitchFamily="34" charset="0"/>
                <a:cs typeface="Arial" panose="020B0604020202020204" pitchFamily="34" charset="0"/>
              </a:rPr>
              <a:t>defined  by city planners and authorities.</a:t>
            </a:r>
          </a:p>
          <a:p>
            <a:pPr marL="285750" indent="-285750">
              <a:buFont typeface="Arial" panose="020B0604020202020204" pitchFamily="34" charset="0"/>
              <a:buChar char="•"/>
            </a:pPr>
            <a:endParaRPr lang="en-US"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The relatively </a:t>
            </a:r>
            <a:r>
              <a:rPr lang="en-US" b="1" dirty="0">
                <a:solidFill>
                  <a:srgbClr val="FF0000"/>
                </a:solidFill>
                <a:latin typeface="Arial" panose="020B0604020202020204" pitchFamily="34" charset="0"/>
                <a:cs typeface="Arial" panose="020B0604020202020204" pitchFamily="34" charset="0"/>
              </a:rPr>
              <a:t>high density </a:t>
            </a:r>
            <a:r>
              <a:rPr lang="en-US" b="1" dirty="0">
                <a:latin typeface="Arial" panose="020B0604020202020204" pitchFamily="34" charset="0"/>
                <a:cs typeface="Arial" panose="020B0604020202020204" pitchFamily="34" charset="0"/>
              </a:rPr>
              <a:t>of housing, transportation and communication facilitates the </a:t>
            </a:r>
            <a:r>
              <a:rPr lang="en-US" b="1" dirty="0">
                <a:solidFill>
                  <a:srgbClr val="FF0000"/>
                </a:solidFill>
                <a:latin typeface="Arial" panose="020B0604020202020204" pitchFamily="34" charset="0"/>
                <a:cs typeface="Arial" panose="020B0604020202020204" pitchFamily="34" charset="0"/>
              </a:rPr>
              <a:t>interaction</a:t>
            </a:r>
            <a:r>
              <a:rPr lang="en-US" b="1" dirty="0">
                <a:latin typeface="Arial" panose="020B0604020202020204" pitchFamily="34" charset="0"/>
                <a:cs typeface="Arial" panose="020B0604020202020204" pitchFamily="34" charset="0"/>
              </a:rPr>
              <a:t> between people and urban environment.</a:t>
            </a:r>
          </a:p>
        </p:txBody>
      </p:sp>
      <p:sp>
        <p:nvSpPr>
          <p:cNvPr id="7" name="灯片编号占位符 6">
            <a:extLst>
              <a:ext uri="{FF2B5EF4-FFF2-40B4-BE49-F238E27FC236}">
                <a16:creationId xmlns:a16="http://schemas.microsoft.com/office/drawing/2014/main" id="{C7D3D8F1-FDD7-4D40-BBAE-B34354A2C4BF}"/>
              </a:ext>
            </a:extLst>
          </p:cNvPr>
          <p:cNvSpPr>
            <a:spLocks noGrp="1"/>
          </p:cNvSpPr>
          <p:nvPr>
            <p:ph type="sldNum" sz="quarter" idx="12"/>
          </p:nvPr>
        </p:nvSpPr>
        <p:spPr/>
        <p:txBody>
          <a:bodyPr/>
          <a:lstStyle/>
          <a:p>
            <a:fld id="{81611EC6-7AA4-4A57-9D19-36F8B34F792A}" type="slidenum">
              <a:rPr lang="en-US" smtClean="0"/>
              <a:t>3</a:t>
            </a:fld>
            <a:endParaRPr lang="en-US"/>
          </a:p>
        </p:txBody>
      </p:sp>
    </p:spTree>
    <p:extLst>
      <p:ext uri="{BB962C8B-B14F-4D97-AF65-F5344CB8AC3E}">
        <p14:creationId xmlns:p14="http://schemas.microsoft.com/office/powerpoint/2010/main" val="2260861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fade">
                                      <p:cBhvr>
                                        <p:cTn id="7" dur="500"/>
                                        <p:tgtEl>
                                          <p:spTgt spid="1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xEl>
                                              <p:pRg st="2" end="2"/>
                                            </p:txEl>
                                          </p:spTgt>
                                        </p:tgtEl>
                                        <p:attrNameLst>
                                          <p:attrName>style.visibility</p:attrName>
                                        </p:attrNameLst>
                                      </p:cBhvr>
                                      <p:to>
                                        <p:strVal val="visible"/>
                                      </p:to>
                                    </p:set>
                                    <p:animEffect transition="in" filter="fade">
                                      <p:cBhvr>
                                        <p:cTn id="12" dur="500"/>
                                        <p:tgtEl>
                                          <p:spTgt spid="12">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
                                            <p:txEl>
                                              <p:pRg st="4" end="4"/>
                                            </p:txEl>
                                          </p:spTgt>
                                        </p:tgtEl>
                                        <p:attrNameLst>
                                          <p:attrName>style.visibility</p:attrName>
                                        </p:attrNameLst>
                                      </p:cBhvr>
                                      <p:to>
                                        <p:strVal val="visible"/>
                                      </p:to>
                                    </p:set>
                                    <p:animEffect transition="in" filter="fade">
                                      <p:cBhvr>
                                        <p:cTn id="17" dur="500"/>
                                        <p:tgtEl>
                                          <p:spTgt spid="1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32000"/>
            <a:lum/>
          </a:blip>
          <a:srcRect/>
          <a:stretch>
            <a:fillRect t="90000"/>
          </a:stretch>
        </a:blipFill>
        <a:effectLst/>
      </p:bgPr>
    </p:bg>
    <p:spTree>
      <p:nvGrpSpPr>
        <p:cNvPr id="1" name=""/>
        <p:cNvGrpSpPr/>
        <p:nvPr/>
      </p:nvGrpSpPr>
      <p:grpSpPr>
        <a:xfrm>
          <a:off x="0" y="0"/>
          <a:ext cx="0" cy="0"/>
          <a:chOff x="0" y="0"/>
          <a:chExt cx="0" cy="0"/>
        </a:xfrm>
      </p:grpSpPr>
      <p:sp>
        <p:nvSpPr>
          <p:cNvPr id="8" name="Rectangle 6"/>
          <p:cNvSpPr>
            <a:spLocks noChangeArrowheads="1"/>
          </p:cNvSpPr>
          <p:nvPr/>
        </p:nvSpPr>
        <p:spPr bwMode="auto">
          <a:xfrm>
            <a:off x="485776" y="354954"/>
            <a:ext cx="46672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spcBef>
                <a:spcPct val="20000"/>
              </a:spcBef>
              <a:buChar char="•"/>
              <a:tabLst>
                <a:tab pos="361950" algn="l"/>
              </a:tabLst>
              <a:defRPr sz="3200">
                <a:solidFill>
                  <a:schemeClr val="tx1"/>
                </a:solidFill>
                <a:latin typeface="Arial" charset="0"/>
              </a:defRPr>
            </a:lvl1pPr>
            <a:lvl2pPr marL="742950" indent="-285750" eaLnBrk="0" hangingPunct="0">
              <a:spcBef>
                <a:spcPct val="20000"/>
              </a:spcBef>
              <a:buChar char="–"/>
              <a:tabLst>
                <a:tab pos="361950" algn="l"/>
              </a:tabLst>
              <a:defRPr sz="2800">
                <a:solidFill>
                  <a:schemeClr val="tx1"/>
                </a:solidFill>
                <a:latin typeface="Arial" charset="0"/>
              </a:defRPr>
            </a:lvl2pPr>
            <a:lvl3pPr marL="1143000" indent="-228600" eaLnBrk="0" hangingPunct="0">
              <a:spcBef>
                <a:spcPct val="20000"/>
              </a:spcBef>
              <a:buChar char="•"/>
              <a:tabLst>
                <a:tab pos="361950" algn="l"/>
              </a:tabLst>
              <a:defRPr sz="2400">
                <a:solidFill>
                  <a:schemeClr val="tx1"/>
                </a:solidFill>
                <a:latin typeface="Arial" charset="0"/>
              </a:defRPr>
            </a:lvl3pPr>
            <a:lvl4pPr marL="1600200" indent="-228600" eaLnBrk="0" hangingPunct="0">
              <a:spcBef>
                <a:spcPct val="20000"/>
              </a:spcBef>
              <a:buChar char="–"/>
              <a:tabLst>
                <a:tab pos="361950" algn="l"/>
              </a:tabLst>
              <a:defRPr sz="2000">
                <a:solidFill>
                  <a:schemeClr val="tx1"/>
                </a:solidFill>
                <a:latin typeface="Arial" charset="0"/>
              </a:defRPr>
            </a:lvl4pPr>
            <a:lvl5pPr marL="2057400" indent="-228600" eaLnBrk="0" hangingPunct="0">
              <a:spcBef>
                <a:spcPct val="20000"/>
              </a:spcBef>
              <a:buChar char="»"/>
              <a:tabLst>
                <a:tab pos="361950" algn="l"/>
              </a:tabLst>
              <a:defRPr sz="2000">
                <a:solidFill>
                  <a:schemeClr val="tx1"/>
                </a:solidFill>
                <a:latin typeface="Arial" charset="0"/>
              </a:defRPr>
            </a:lvl5pPr>
            <a:lvl6pPr marL="2514600" indent="-228600" eaLnBrk="0" fontAlgn="base" hangingPunct="0">
              <a:spcBef>
                <a:spcPct val="20000"/>
              </a:spcBef>
              <a:spcAft>
                <a:spcPct val="0"/>
              </a:spcAft>
              <a:buChar char="»"/>
              <a:tabLst>
                <a:tab pos="361950" algn="l"/>
              </a:tabLst>
              <a:defRPr sz="2000">
                <a:solidFill>
                  <a:schemeClr val="tx1"/>
                </a:solidFill>
                <a:latin typeface="Arial" charset="0"/>
              </a:defRPr>
            </a:lvl6pPr>
            <a:lvl7pPr marL="2971800" indent="-228600" eaLnBrk="0" fontAlgn="base" hangingPunct="0">
              <a:spcBef>
                <a:spcPct val="20000"/>
              </a:spcBef>
              <a:spcAft>
                <a:spcPct val="0"/>
              </a:spcAft>
              <a:buChar char="»"/>
              <a:tabLst>
                <a:tab pos="361950" algn="l"/>
              </a:tabLst>
              <a:defRPr sz="2000">
                <a:solidFill>
                  <a:schemeClr val="tx1"/>
                </a:solidFill>
                <a:latin typeface="Arial" charset="0"/>
              </a:defRPr>
            </a:lvl7pPr>
            <a:lvl8pPr marL="3429000" indent="-228600" eaLnBrk="0" fontAlgn="base" hangingPunct="0">
              <a:spcBef>
                <a:spcPct val="20000"/>
              </a:spcBef>
              <a:spcAft>
                <a:spcPct val="0"/>
              </a:spcAft>
              <a:buChar char="»"/>
              <a:tabLst>
                <a:tab pos="361950" algn="l"/>
              </a:tabLst>
              <a:defRPr sz="2000">
                <a:solidFill>
                  <a:schemeClr val="tx1"/>
                </a:solidFill>
                <a:latin typeface="Arial" charset="0"/>
              </a:defRPr>
            </a:lvl8pPr>
            <a:lvl9pPr marL="3886200" indent="-228600" eaLnBrk="0" fontAlgn="base" hangingPunct="0">
              <a:spcBef>
                <a:spcPct val="20000"/>
              </a:spcBef>
              <a:spcAft>
                <a:spcPct val="0"/>
              </a:spcAft>
              <a:buChar char="»"/>
              <a:tabLst>
                <a:tab pos="361950" algn="l"/>
              </a:tabLst>
              <a:defRPr sz="2000">
                <a:solidFill>
                  <a:schemeClr val="tx1"/>
                </a:solidFill>
                <a:latin typeface="Arial" charset="0"/>
              </a:defRPr>
            </a:lvl9pPr>
          </a:lstStyle>
          <a:p>
            <a:pPr marL="0" marR="0" lvl="0" indent="0" defTabSz="914400" rtl="0" eaLnBrk="1" fontAlgn="auto" latinLnBrk="0" hangingPunct="1">
              <a:lnSpc>
                <a:spcPct val="100000"/>
              </a:lnSpc>
              <a:spcBef>
                <a:spcPct val="30000"/>
              </a:spcBef>
              <a:spcAft>
                <a:spcPts val="0"/>
              </a:spcAft>
              <a:buClrTx/>
              <a:buSzTx/>
              <a:buFontTx/>
              <a:buNone/>
              <a:tabLst>
                <a:tab pos="361950" algn="l"/>
              </a:tabLst>
              <a:defRPr/>
            </a:pPr>
            <a:r>
              <a:rPr kumimoji="0" lang="en-US" sz="2400" b="1" i="0" u="none" strike="noStrike" kern="1200" cap="none" spc="0" normalizeH="0" baseline="0" noProof="0" dirty="0">
                <a:ln>
                  <a:noFill/>
                </a:ln>
                <a:solidFill>
                  <a:srgbClr val="002060"/>
                </a:solidFill>
                <a:effectLst/>
                <a:uLnTx/>
                <a:uFillTx/>
                <a:latin typeface="Arial" panose="020B0604020202020204" pitchFamily="34" charset="0"/>
                <a:cs typeface="Arial" panose="020B0604020202020204" pitchFamily="34" charset="0"/>
              </a:rPr>
              <a:t>The definition and history</a:t>
            </a:r>
          </a:p>
        </p:txBody>
      </p:sp>
      <p:pic>
        <p:nvPicPr>
          <p:cNvPr id="5" name="Picture 8">
            <a:extLst>
              <a:ext uri="{FF2B5EF4-FFF2-40B4-BE49-F238E27FC236}">
                <a16:creationId xmlns:a16="http://schemas.microsoft.com/office/drawing/2014/main" id="{4D9915BE-6854-44B3-9559-EFED6CC5ED9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207487" y="137711"/>
            <a:ext cx="767027" cy="7576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 name="矩形 1">
            <a:extLst>
              <a:ext uri="{FF2B5EF4-FFF2-40B4-BE49-F238E27FC236}">
                <a16:creationId xmlns:a16="http://schemas.microsoft.com/office/drawing/2014/main" id="{1F4D679E-41F9-469E-A7C3-33A351A65298}"/>
              </a:ext>
            </a:extLst>
          </p:cNvPr>
          <p:cNvSpPr/>
          <p:nvPr/>
        </p:nvSpPr>
        <p:spPr>
          <a:xfrm>
            <a:off x="0" y="342900"/>
            <a:ext cx="342900" cy="4857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文本框 3">
            <a:extLst>
              <a:ext uri="{FF2B5EF4-FFF2-40B4-BE49-F238E27FC236}">
                <a16:creationId xmlns:a16="http://schemas.microsoft.com/office/drawing/2014/main" id="{71F546D0-2A71-4DFA-8CA3-7A45C4B796DB}"/>
              </a:ext>
            </a:extLst>
          </p:cNvPr>
          <p:cNvSpPr txBox="1"/>
          <p:nvPr/>
        </p:nvSpPr>
        <p:spPr>
          <a:xfrm>
            <a:off x="2006024" y="1000847"/>
            <a:ext cx="2218312" cy="369332"/>
          </a:xfrm>
          <a:prstGeom prst="rect">
            <a:avLst/>
          </a:prstGeom>
          <a:noFill/>
        </p:spPr>
        <p:txBody>
          <a:bodyPr wrap="square" rtlCol="0">
            <a:spAutoFit/>
          </a:bodyPr>
          <a:lstStyle/>
          <a:p>
            <a:r>
              <a:rPr lang="en-US" b="1" dirty="0">
                <a:solidFill>
                  <a:srgbClr val="002060"/>
                </a:solidFill>
                <a:latin typeface="Arial" panose="020B0604020202020204" pitchFamily="34" charset="0"/>
                <a:cs typeface="Arial" panose="020B0604020202020204" pitchFamily="34" charset="0"/>
              </a:rPr>
              <a:t>Traditional cities</a:t>
            </a:r>
            <a:endParaRPr lang="en-US" dirty="0">
              <a:solidFill>
                <a:srgbClr val="002060"/>
              </a:solidFill>
            </a:endParaRPr>
          </a:p>
        </p:txBody>
      </p:sp>
      <p:pic>
        <p:nvPicPr>
          <p:cNvPr id="6" name="图片 5">
            <a:extLst>
              <a:ext uri="{FF2B5EF4-FFF2-40B4-BE49-F238E27FC236}">
                <a16:creationId xmlns:a16="http://schemas.microsoft.com/office/drawing/2014/main" id="{4BBE85CE-D500-46FE-A6D9-B17C245D4802}"/>
              </a:ext>
            </a:extLst>
          </p:cNvPr>
          <p:cNvPicPr>
            <a:picLocks noChangeAspect="1"/>
          </p:cNvPicPr>
          <p:nvPr/>
        </p:nvPicPr>
        <p:blipFill rotWithShape="1">
          <a:blip r:embed="rId5"/>
          <a:srcRect l="2676" r="9101"/>
          <a:stretch/>
        </p:blipFill>
        <p:spPr>
          <a:xfrm>
            <a:off x="342900" y="1554407"/>
            <a:ext cx="5795388" cy="4446898"/>
          </a:xfrm>
          <a:prstGeom prst="rect">
            <a:avLst/>
          </a:prstGeom>
        </p:spPr>
      </p:pic>
      <p:sp>
        <p:nvSpPr>
          <p:cNvPr id="3" name="文本框 2">
            <a:extLst>
              <a:ext uri="{FF2B5EF4-FFF2-40B4-BE49-F238E27FC236}">
                <a16:creationId xmlns:a16="http://schemas.microsoft.com/office/drawing/2014/main" id="{8DA10817-9A75-4BB5-9013-624E6831965E}"/>
              </a:ext>
            </a:extLst>
          </p:cNvPr>
          <p:cNvSpPr txBox="1"/>
          <p:nvPr/>
        </p:nvSpPr>
        <p:spPr>
          <a:xfrm>
            <a:off x="6705599" y="1653309"/>
            <a:ext cx="4764809" cy="2862322"/>
          </a:xfrm>
          <a:prstGeom prst="rect">
            <a:avLst/>
          </a:prstGeom>
          <a:noFill/>
        </p:spPr>
        <p:txBody>
          <a:bodyPr wrap="square" rtlCol="0">
            <a:spAutoFit/>
          </a:bodyPr>
          <a:lstStyle/>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City boundaries are defined legally and administratively by the local authorities and urban planners</a:t>
            </a:r>
          </a:p>
          <a:p>
            <a:endParaRPr lang="en-US"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Census-designated places to define the city boundaries</a:t>
            </a:r>
          </a:p>
          <a:p>
            <a:pPr marL="285750" indent="-285750">
              <a:buFont typeface="Arial" panose="020B0604020202020204" pitchFamily="34" charset="0"/>
              <a:buChar char="•"/>
            </a:pPr>
            <a:endParaRPr lang="en-US"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Population as a threshold to determine the city boundaries</a:t>
            </a:r>
          </a:p>
          <a:p>
            <a:pPr marL="285750" indent="-285750">
              <a:buFont typeface="Arial" panose="020B0604020202020204" pitchFamily="34" charset="0"/>
              <a:buChar char="•"/>
            </a:pPr>
            <a:endParaRPr lang="en-US" b="1" dirty="0">
              <a:latin typeface="Arial" panose="020B0604020202020204" pitchFamily="34" charset="0"/>
              <a:cs typeface="Arial" panose="020B0604020202020204" pitchFamily="34" charset="0"/>
            </a:endParaRPr>
          </a:p>
        </p:txBody>
      </p:sp>
      <p:sp>
        <p:nvSpPr>
          <p:cNvPr id="7" name="矩形 6">
            <a:extLst>
              <a:ext uri="{FF2B5EF4-FFF2-40B4-BE49-F238E27FC236}">
                <a16:creationId xmlns:a16="http://schemas.microsoft.com/office/drawing/2014/main" id="{664F7AAA-CDAE-4A2B-9A39-CDFAA2AD34BB}"/>
              </a:ext>
            </a:extLst>
          </p:cNvPr>
          <p:cNvSpPr/>
          <p:nvPr/>
        </p:nvSpPr>
        <p:spPr>
          <a:xfrm>
            <a:off x="6918178" y="4584130"/>
            <a:ext cx="4339650" cy="523220"/>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altLang="zh-CN" sz="2800" b="1" cap="none" spc="0" dirty="0">
                <a:ln/>
                <a:solidFill>
                  <a:srgbClr val="FF0000"/>
                </a:solidFill>
                <a:effectLst/>
                <a:latin typeface="Arial" panose="020B0604020202020204" pitchFamily="34" charset="0"/>
                <a:cs typeface="Arial" panose="020B0604020202020204" pitchFamily="34" charset="0"/>
              </a:rPr>
              <a:t>Arbitrary and Subjective</a:t>
            </a:r>
            <a:endParaRPr lang="zh-CN" altLang="en-US" sz="2800" b="1" cap="none" spc="0" dirty="0">
              <a:ln/>
              <a:solidFill>
                <a:srgbClr val="FF0000"/>
              </a:solidFill>
              <a:effectLst/>
              <a:latin typeface="Arial" panose="020B0604020202020204" pitchFamily="34" charset="0"/>
              <a:cs typeface="Arial" panose="020B0604020202020204" pitchFamily="34" charset="0"/>
            </a:endParaRPr>
          </a:p>
        </p:txBody>
      </p:sp>
      <p:sp>
        <p:nvSpPr>
          <p:cNvPr id="10" name="灯片编号占位符 9">
            <a:extLst>
              <a:ext uri="{FF2B5EF4-FFF2-40B4-BE49-F238E27FC236}">
                <a16:creationId xmlns:a16="http://schemas.microsoft.com/office/drawing/2014/main" id="{5F334278-FE17-4260-8EB5-FE59338DE2B9}"/>
              </a:ext>
            </a:extLst>
          </p:cNvPr>
          <p:cNvSpPr>
            <a:spLocks noGrp="1"/>
          </p:cNvSpPr>
          <p:nvPr>
            <p:ph type="sldNum" sz="quarter" idx="12"/>
          </p:nvPr>
        </p:nvSpPr>
        <p:spPr/>
        <p:txBody>
          <a:bodyPr/>
          <a:lstStyle/>
          <a:p>
            <a:fld id="{81611EC6-7AA4-4A57-9D19-36F8B34F792A}" type="slidenum">
              <a:rPr lang="en-US" smtClean="0"/>
              <a:t>4</a:t>
            </a:fld>
            <a:endParaRPr lang="en-US"/>
          </a:p>
        </p:txBody>
      </p:sp>
    </p:spTree>
    <p:extLst>
      <p:ext uri="{BB962C8B-B14F-4D97-AF65-F5344CB8AC3E}">
        <p14:creationId xmlns:p14="http://schemas.microsoft.com/office/powerpoint/2010/main" val="1142883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32000"/>
            <a:lum/>
          </a:blip>
          <a:srcRect/>
          <a:stretch>
            <a:fillRect t="90000"/>
          </a:stretch>
        </a:blipFill>
        <a:effectLst/>
      </p:bgPr>
    </p:bg>
    <p:spTree>
      <p:nvGrpSpPr>
        <p:cNvPr id="1" name=""/>
        <p:cNvGrpSpPr/>
        <p:nvPr/>
      </p:nvGrpSpPr>
      <p:grpSpPr>
        <a:xfrm>
          <a:off x="0" y="0"/>
          <a:ext cx="0" cy="0"/>
          <a:chOff x="0" y="0"/>
          <a:chExt cx="0" cy="0"/>
        </a:xfrm>
      </p:grpSpPr>
      <p:sp>
        <p:nvSpPr>
          <p:cNvPr id="8" name="Rectangle 6"/>
          <p:cNvSpPr>
            <a:spLocks noChangeArrowheads="1"/>
          </p:cNvSpPr>
          <p:nvPr/>
        </p:nvSpPr>
        <p:spPr bwMode="auto">
          <a:xfrm>
            <a:off x="485776" y="354954"/>
            <a:ext cx="46672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spcBef>
                <a:spcPct val="20000"/>
              </a:spcBef>
              <a:buChar char="•"/>
              <a:tabLst>
                <a:tab pos="361950" algn="l"/>
              </a:tabLst>
              <a:defRPr sz="3200">
                <a:solidFill>
                  <a:schemeClr val="tx1"/>
                </a:solidFill>
                <a:latin typeface="Arial" charset="0"/>
              </a:defRPr>
            </a:lvl1pPr>
            <a:lvl2pPr marL="742950" indent="-285750" eaLnBrk="0" hangingPunct="0">
              <a:spcBef>
                <a:spcPct val="20000"/>
              </a:spcBef>
              <a:buChar char="–"/>
              <a:tabLst>
                <a:tab pos="361950" algn="l"/>
              </a:tabLst>
              <a:defRPr sz="2800">
                <a:solidFill>
                  <a:schemeClr val="tx1"/>
                </a:solidFill>
                <a:latin typeface="Arial" charset="0"/>
              </a:defRPr>
            </a:lvl2pPr>
            <a:lvl3pPr marL="1143000" indent="-228600" eaLnBrk="0" hangingPunct="0">
              <a:spcBef>
                <a:spcPct val="20000"/>
              </a:spcBef>
              <a:buChar char="•"/>
              <a:tabLst>
                <a:tab pos="361950" algn="l"/>
              </a:tabLst>
              <a:defRPr sz="2400">
                <a:solidFill>
                  <a:schemeClr val="tx1"/>
                </a:solidFill>
                <a:latin typeface="Arial" charset="0"/>
              </a:defRPr>
            </a:lvl3pPr>
            <a:lvl4pPr marL="1600200" indent="-228600" eaLnBrk="0" hangingPunct="0">
              <a:spcBef>
                <a:spcPct val="20000"/>
              </a:spcBef>
              <a:buChar char="–"/>
              <a:tabLst>
                <a:tab pos="361950" algn="l"/>
              </a:tabLst>
              <a:defRPr sz="2000">
                <a:solidFill>
                  <a:schemeClr val="tx1"/>
                </a:solidFill>
                <a:latin typeface="Arial" charset="0"/>
              </a:defRPr>
            </a:lvl4pPr>
            <a:lvl5pPr marL="2057400" indent="-228600" eaLnBrk="0" hangingPunct="0">
              <a:spcBef>
                <a:spcPct val="20000"/>
              </a:spcBef>
              <a:buChar char="»"/>
              <a:tabLst>
                <a:tab pos="361950" algn="l"/>
              </a:tabLst>
              <a:defRPr sz="2000">
                <a:solidFill>
                  <a:schemeClr val="tx1"/>
                </a:solidFill>
                <a:latin typeface="Arial" charset="0"/>
              </a:defRPr>
            </a:lvl5pPr>
            <a:lvl6pPr marL="2514600" indent="-228600" eaLnBrk="0" fontAlgn="base" hangingPunct="0">
              <a:spcBef>
                <a:spcPct val="20000"/>
              </a:spcBef>
              <a:spcAft>
                <a:spcPct val="0"/>
              </a:spcAft>
              <a:buChar char="»"/>
              <a:tabLst>
                <a:tab pos="361950" algn="l"/>
              </a:tabLst>
              <a:defRPr sz="2000">
                <a:solidFill>
                  <a:schemeClr val="tx1"/>
                </a:solidFill>
                <a:latin typeface="Arial" charset="0"/>
              </a:defRPr>
            </a:lvl6pPr>
            <a:lvl7pPr marL="2971800" indent="-228600" eaLnBrk="0" fontAlgn="base" hangingPunct="0">
              <a:spcBef>
                <a:spcPct val="20000"/>
              </a:spcBef>
              <a:spcAft>
                <a:spcPct val="0"/>
              </a:spcAft>
              <a:buChar char="»"/>
              <a:tabLst>
                <a:tab pos="361950" algn="l"/>
              </a:tabLst>
              <a:defRPr sz="2000">
                <a:solidFill>
                  <a:schemeClr val="tx1"/>
                </a:solidFill>
                <a:latin typeface="Arial" charset="0"/>
              </a:defRPr>
            </a:lvl7pPr>
            <a:lvl8pPr marL="3429000" indent="-228600" eaLnBrk="0" fontAlgn="base" hangingPunct="0">
              <a:spcBef>
                <a:spcPct val="20000"/>
              </a:spcBef>
              <a:spcAft>
                <a:spcPct val="0"/>
              </a:spcAft>
              <a:buChar char="»"/>
              <a:tabLst>
                <a:tab pos="361950" algn="l"/>
              </a:tabLst>
              <a:defRPr sz="2000">
                <a:solidFill>
                  <a:schemeClr val="tx1"/>
                </a:solidFill>
                <a:latin typeface="Arial" charset="0"/>
              </a:defRPr>
            </a:lvl8pPr>
            <a:lvl9pPr marL="3886200" indent="-228600" eaLnBrk="0" fontAlgn="base" hangingPunct="0">
              <a:spcBef>
                <a:spcPct val="20000"/>
              </a:spcBef>
              <a:spcAft>
                <a:spcPct val="0"/>
              </a:spcAft>
              <a:buChar char="»"/>
              <a:tabLst>
                <a:tab pos="361950" algn="l"/>
              </a:tabLst>
              <a:defRPr sz="2000">
                <a:solidFill>
                  <a:schemeClr val="tx1"/>
                </a:solidFill>
                <a:latin typeface="Arial" charset="0"/>
              </a:defRPr>
            </a:lvl9pPr>
          </a:lstStyle>
          <a:p>
            <a:pPr marL="0" marR="0" lvl="0" indent="0" defTabSz="914400" rtl="0" eaLnBrk="1" fontAlgn="auto" latinLnBrk="0" hangingPunct="1">
              <a:lnSpc>
                <a:spcPct val="100000"/>
              </a:lnSpc>
              <a:spcBef>
                <a:spcPct val="30000"/>
              </a:spcBef>
              <a:spcAft>
                <a:spcPts val="0"/>
              </a:spcAft>
              <a:buClrTx/>
              <a:buSzTx/>
              <a:buFontTx/>
              <a:buNone/>
              <a:tabLst>
                <a:tab pos="361950" algn="l"/>
              </a:tabLst>
              <a:defRPr/>
            </a:pPr>
            <a:r>
              <a:rPr kumimoji="0" lang="en-US" sz="2400" b="1" i="0" u="none" strike="noStrike" kern="1200" cap="none" spc="0" normalizeH="0" baseline="0" noProof="0" dirty="0">
                <a:ln>
                  <a:noFill/>
                </a:ln>
                <a:solidFill>
                  <a:srgbClr val="002060"/>
                </a:solidFill>
                <a:effectLst/>
                <a:uLnTx/>
                <a:uFillTx/>
                <a:latin typeface="Arial" panose="020B0604020202020204" pitchFamily="34" charset="0"/>
                <a:cs typeface="Arial" panose="020B0604020202020204" pitchFamily="34" charset="0"/>
              </a:rPr>
              <a:t>The definition and history</a:t>
            </a:r>
          </a:p>
        </p:txBody>
      </p:sp>
      <p:pic>
        <p:nvPicPr>
          <p:cNvPr id="5" name="Picture 8">
            <a:extLst>
              <a:ext uri="{FF2B5EF4-FFF2-40B4-BE49-F238E27FC236}">
                <a16:creationId xmlns:a16="http://schemas.microsoft.com/office/drawing/2014/main" id="{4D9915BE-6854-44B3-9559-EFED6CC5ED9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207487" y="137711"/>
            <a:ext cx="767027" cy="7576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 name="矩形 1">
            <a:extLst>
              <a:ext uri="{FF2B5EF4-FFF2-40B4-BE49-F238E27FC236}">
                <a16:creationId xmlns:a16="http://schemas.microsoft.com/office/drawing/2014/main" id="{1F4D679E-41F9-469E-A7C3-33A351A65298}"/>
              </a:ext>
            </a:extLst>
          </p:cNvPr>
          <p:cNvSpPr/>
          <p:nvPr/>
        </p:nvSpPr>
        <p:spPr>
          <a:xfrm>
            <a:off x="0" y="342900"/>
            <a:ext cx="342900" cy="4857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文本框 3">
            <a:extLst>
              <a:ext uri="{FF2B5EF4-FFF2-40B4-BE49-F238E27FC236}">
                <a16:creationId xmlns:a16="http://schemas.microsoft.com/office/drawing/2014/main" id="{71F546D0-2A71-4DFA-8CA3-7A45C4B796DB}"/>
              </a:ext>
            </a:extLst>
          </p:cNvPr>
          <p:cNvSpPr txBox="1"/>
          <p:nvPr/>
        </p:nvSpPr>
        <p:spPr>
          <a:xfrm>
            <a:off x="2127365" y="989323"/>
            <a:ext cx="1645328" cy="369332"/>
          </a:xfrm>
          <a:prstGeom prst="rect">
            <a:avLst/>
          </a:prstGeom>
          <a:noFill/>
        </p:spPr>
        <p:txBody>
          <a:bodyPr wrap="square" rtlCol="0">
            <a:spAutoFit/>
          </a:bodyPr>
          <a:lstStyle/>
          <a:p>
            <a:r>
              <a:rPr lang="en-US" b="1" dirty="0">
                <a:solidFill>
                  <a:srgbClr val="002060"/>
                </a:solidFill>
                <a:latin typeface="Arial" panose="020B0604020202020204" pitchFamily="34" charset="0"/>
                <a:cs typeface="Arial" panose="020B0604020202020204" pitchFamily="34" charset="0"/>
              </a:rPr>
              <a:t>Natural cities</a:t>
            </a:r>
            <a:endParaRPr lang="en-US" dirty="0">
              <a:solidFill>
                <a:srgbClr val="002060"/>
              </a:solidFill>
            </a:endParaRPr>
          </a:p>
        </p:txBody>
      </p:sp>
      <p:pic>
        <p:nvPicPr>
          <p:cNvPr id="11" name="图片 10">
            <a:extLst>
              <a:ext uri="{FF2B5EF4-FFF2-40B4-BE49-F238E27FC236}">
                <a16:creationId xmlns:a16="http://schemas.microsoft.com/office/drawing/2014/main" id="{D9A3D800-41D4-4F10-816D-FD2BB9922A92}"/>
              </a:ext>
            </a:extLst>
          </p:cNvPr>
          <p:cNvPicPr>
            <a:picLocks noChangeAspect="1"/>
          </p:cNvPicPr>
          <p:nvPr/>
        </p:nvPicPr>
        <p:blipFill rotWithShape="1">
          <a:blip r:embed="rId5"/>
          <a:srcRect r="16717"/>
          <a:stretch/>
        </p:blipFill>
        <p:spPr>
          <a:xfrm>
            <a:off x="342900" y="1410256"/>
            <a:ext cx="5795388" cy="4446897"/>
          </a:xfrm>
          <a:prstGeom prst="rect">
            <a:avLst/>
          </a:prstGeom>
        </p:spPr>
      </p:pic>
      <p:sp>
        <p:nvSpPr>
          <p:cNvPr id="12" name="文本框 11">
            <a:extLst>
              <a:ext uri="{FF2B5EF4-FFF2-40B4-BE49-F238E27FC236}">
                <a16:creationId xmlns:a16="http://schemas.microsoft.com/office/drawing/2014/main" id="{77028A35-D868-43CF-8548-8750FDA85E19}"/>
              </a:ext>
            </a:extLst>
          </p:cNvPr>
          <p:cNvSpPr txBox="1"/>
          <p:nvPr/>
        </p:nvSpPr>
        <p:spPr>
          <a:xfrm>
            <a:off x="6705599" y="1358655"/>
            <a:ext cx="4746172" cy="3970318"/>
          </a:xfrm>
          <a:prstGeom prst="rect">
            <a:avLst/>
          </a:prstGeom>
          <a:noFill/>
        </p:spPr>
        <p:txBody>
          <a:bodyPr wrap="square" rtlCol="0">
            <a:spAutoFit/>
          </a:bodyPr>
          <a:lstStyle/>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City boundaries are naturally derived from massive geographic information, such as  street junctions, buildings, nighttime imagery and social media locations etc.</a:t>
            </a:r>
          </a:p>
          <a:p>
            <a:endParaRPr lang="en-US"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solidFill>
                  <a:srgbClr val="FF0000"/>
                </a:solidFill>
                <a:latin typeface="Arial" panose="020B0604020202020204" pitchFamily="34" charset="0"/>
                <a:cs typeface="Arial" panose="020B0604020202020204" pitchFamily="34" charset="0"/>
              </a:rPr>
              <a:t>Head/tail division rule </a:t>
            </a:r>
            <a:r>
              <a:rPr lang="en-US" b="1" dirty="0">
                <a:latin typeface="Arial" panose="020B0604020202020204" pitchFamily="34" charset="0"/>
                <a:cs typeface="Arial" panose="020B0604020202020204" pitchFamily="34" charset="0"/>
              </a:rPr>
              <a:t>to determine a threshold to delineate the city boundaries. The threshold is decided by the data itself.</a:t>
            </a:r>
          </a:p>
          <a:p>
            <a:pPr marL="285750" indent="-285750">
              <a:buFont typeface="Arial" panose="020B0604020202020204" pitchFamily="34" charset="0"/>
              <a:buChar char="•"/>
            </a:pPr>
            <a:endParaRPr lang="en-US"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City boundaries are derived bottom-up instead of top-down.</a:t>
            </a:r>
          </a:p>
          <a:p>
            <a:pPr marL="285750" indent="-285750">
              <a:buFont typeface="Arial" panose="020B0604020202020204" pitchFamily="34" charset="0"/>
              <a:buChar char="•"/>
            </a:pPr>
            <a:endParaRPr lang="en-US" b="1" dirty="0">
              <a:latin typeface="Arial" panose="020B0604020202020204" pitchFamily="34" charset="0"/>
              <a:cs typeface="Arial" panose="020B0604020202020204" pitchFamily="34" charset="0"/>
            </a:endParaRPr>
          </a:p>
        </p:txBody>
      </p:sp>
      <p:sp>
        <p:nvSpPr>
          <p:cNvPr id="13" name="矩形 12">
            <a:extLst>
              <a:ext uri="{FF2B5EF4-FFF2-40B4-BE49-F238E27FC236}">
                <a16:creationId xmlns:a16="http://schemas.microsoft.com/office/drawing/2014/main" id="{5649B8CE-920F-4AAE-B9E3-AFE6680A902A}"/>
              </a:ext>
            </a:extLst>
          </p:cNvPr>
          <p:cNvSpPr/>
          <p:nvPr/>
        </p:nvSpPr>
        <p:spPr>
          <a:xfrm>
            <a:off x="7138089" y="5269058"/>
            <a:ext cx="3881192" cy="523220"/>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altLang="zh-CN" sz="2800" b="1" cap="none" spc="0" dirty="0">
                <a:ln/>
                <a:solidFill>
                  <a:srgbClr val="FF0000"/>
                </a:solidFill>
                <a:effectLst/>
                <a:latin typeface="Arial" panose="020B0604020202020204" pitchFamily="34" charset="0"/>
                <a:cs typeface="Arial" panose="020B0604020202020204" pitchFamily="34" charset="0"/>
              </a:rPr>
              <a:t>Natural and Objective</a:t>
            </a:r>
            <a:endParaRPr lang="zh-CN" altLang="en-US" sz="2800" b="1" cap="none" spc="0" dirty="0">
              <a:ln/>
              <a:solidFill>
                <a:srgbClr val="FF0000"/>
              </a:solidFill>
              <a:effectLst/>
              <a:latin typeface="Arial" panose="020B0604020202020204" pitchFamily="34" charset="0"/>
              <a:cs typeface="Arial" panose="020B0604020202020204" pitchFamily="34" charset="0"/>
            </a:endParaRPr>
          </a:p>
        </p:txBody>
      </p:sp>
      <p:sp>
        <p:nvSpPr>
          <p:cNvPr id="15" name="灯片编号占位符 14">
            <a:extLst>
              <a:ext uri="{FF2B5EF4-FFF2-40B4-BE49-F238E27FC236}">
                <a16:creationId xmlns:a16="http://schemas.microsoft.com/office/drawing/2014/main" id="{A73F5B85-3308-4163-B301-410BA821F212}"/>
              </a:ext>
            </a:extLst>
          </p:cNvPr>
          <p:cNvSpPr>
            <a:spLocks noGrp="1"/>
          </p:cNvSpPr>
          <p:nvPr>
            <p:ph type="sldNum" sz="quarter" idx="12"/>
          </p:nvPr>
        </p:nvSpPr>
        <p:spPr/>
        <p:txBody>
          <a:bodyPr/>
          <a:lstStyle/>
          <a:p>
            <a:fld id="{81611EC6-7AA4-4A57-9D19-36F8B34F792A}" type="slidenum">
              <a:rPr lang="en-US" smtClean="0"/>
              <a:t>5</a:t>
            </a:fld>
            <a:endParaRPr lang="en-US"/>
          </a:p>
        </p:txBody>
      </p:sp>
    </p:spTree>
    <p:extLst>
      <p:ext uri="{BB962C8B-B14F-4D97-AF65-F5344CB8AC3E}">
        <p14:creationId xmlns:p14="http://schemas.microsoft.com/office/powerpoint/2010/main" val="36363595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fade">
                                      <p:cBhvr>
                                        <p:cTn id="7" dur="500"/>
                                        <p:tgtEl>
                                          <p:spTgt spid="1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32000"/>
            <a:lum/>
          </a:blip>
          <a:srcRect/>
          <a:stretch>
            <a:fillRect t="90000"/>
          </a:stretch>
        </a:blipFill>
        <a:effectLst/>
      </p:bgPr>
    </p:bg>
    <p:spTree>
      <p:nvGrpSpPr>
        <p:cNvPr id="1" name=""/>
        <p:cNvGrpSpPr/>
        <p:nvPr/>
      </p:nvGrpSpPr>
      <p:grpSpPr>
        <a:xfrm>
          <a:off x="0" y="0"/>
          <a:ext cx="0" cy="0"/>
          <a:chOff x="0" y="0"/>
          <a:chExt cx="0" cy="0"/>
        </a:xfrm>
      </p:grpSpPr>
      <p:sp>
        <p:nvSpPr>
          <p:cNvPr id="8" name="Rectangle 6"/>
          <p:cNvSpPr>
            <a:spLocks noChangeArrowheads="1"/>
          </p:cNvSpPr>
          <p:nvPr/>
        </p:nvSpPr>
        <p:spPr bwMode="auto">
          <a:xfrm>
            <a:off x="485776" y="354954"/>
            <a:ext cx="46672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spcBef>
                <a:spcPct val="20000"/>
              </a:spcBef>
              <a:buChar char="•"/>
              <a:tabLst>
                <a:tab pos="361950" algn="l"/>
              </a:tabLst>
              <a:defRPr sz="3200">
                <a:solidFill>
                  <a:schemeClr val="tx1"/>
                </a:solidFill>
                <a:latin typeface="Arial" charset="0"/>
              </a:defRPr>
            </a:lvl1pPr>
            <a:lvl2pPr marL="742950" indent="-285750" eaLnBrk="0" hangingPunct="0">
              <a:spcBef>
                <a:spcPct val="20000"/>
              </a:spcBef>
              <a:buChar char="–"/>
              <a:tabLst>
                <a:tab pos="361950" algn="l"/>
              </a:tabLst>
              <a:defRPr sz="2800">
                <a:solidFill>
                  <a:schemeClr val="tx1"/>
                </a:solidFill>
                <a:latin typeface="Arial" charset="0"/>
              </a:defRPr>
            </a:lvl2pPr>
            <a:lvl3pPr marL="1143000" indent="-228600" eaLnBrk="0" hangingPunct="0">
              <a:spcBef>
                <a:spcPct val="20000"/>
              </a:spcBef>
              <a:buChar char="•"/>
              <a:tabLst>
                <a:tab pos="361950" algn="l"/>
              </a:tabLst>
              <a:defRPr sz="2400">
                <a:solidFill>
                  <a:schemeClr val="tx1"/>
                </a:solidFill>
                <a:latin typeface="Arial" charset="0"/>
              </a:defRPr>
            </a:lvl3pPr>
            <a:lvl4pPr marL="1600200" indent="-228600" eaLnBrk="0" hangingPunct="0">
              <a:spcBef>
                <a:spcPct val="20000"/>
              </a:spcBef>
              <a:buChar char="–"/>
              <a:tabLst>
                <a:tab pos="361950" algn="l"/>
              </a:tabLst>
              <a:defRPr sz="2000">
                <a:solidFill>
                  <a:schemeClr val="tx1"/>
                </a:solidFill>
                <a:latin typeface="Arial" charset="0"/>
              </a:defRPr>
            </a:lvl4pPr>
            <a:lvl5pPr marL="2057400" indent="-228600" eaLnBrk="0" hangingPunct="0">
              <a:spcBef>
                <a:spcPct val="20000"/>
              </a:spcBef>
              <a:buChar char="»"/>
              <a:tabLst>
                <a:tab pos="361950" algn="l"/>
              </a:tabLst>
              <a:defRPr sz="2000">
                <a:solidFill>
                  <a:schemeClr val="tx1"/>
                </a:solidFill>
                <a:latin typeface="Arial" charset="0"/>
              </a:defRPr>
            </a:lvl5pPr>
            <a:lvl6pPr marL="2514600" indent="-228600" eaLnBrk="0" fontAlgn="base" hangingPunct="0">
              <a:spcBef>
                <a:spcPct val="20000"/>
              </a:spcBef>
              <a:spcAft>
                <a:spcPct val="0"/>
              </a:spcAft>
              <a:buChar char="»"/>
              <a:tabLst>
                <a:tab pos="361950" algn="l"/>
              </a:tabLst>
              <a:defRPr sz="2000">
                <a:solidFill>
                  <a:schemeClr val="tx1"/>
                </a:solidFill>
                <a:latin typeface="Arial" charset="0"/>
              </a:defRPr>
            </a:lvl6pPr>
            <a:lvl7pPr marL="2971800" indent="-228600" eaLnBrk="0" fontAlgn="base" hangingPunct="0">
              <a:spcBef>
                <a:spcPct val="20000"/>
              </a:spcBef>
              <a:spcAft>
                <a:spcPct val="0"/>
              </a:spcAft>
              <a:buChar char="»"/>
              <a:tabLst>
                <a:tab pos="361950" algn="l"/>
              </a:tabLst>
              <a:defRPr sz="2000">
                <a:solidFill>
                  <a:schemeClr val="tx1"/>
                </a:solidFill>
                <a:latin typeface="Arial" charset="0"/>
              </a:defRPr>
            </a:lvl7pPr>
            <a:lvl8pPr marL="3429000" indent="-228600" eaLnBrk="0" fontAlgn="base" hangingPunct="0">
              <a:spcBef>
                <a:spcPct val="20000"/>
              </a:spcBef>
              <a:spcAft>
                <a:spcPct val="0"/>
              </a:spcAft>
              <a:buChar char="»"/>
              <a:tabLst>
                <a:tab pos="361950" algn="l"/>
              </a:tabLst>
              <a:defRPr sz="2000">
                <a:solidFill>
                  <a:schemeClr val="tx1"/>
                </a:solidFill>
                <a:latin typeface="Arial" charset="0"/>
              </a:defRPr>
            </a:lvl8pPr>
            <a:lvl9pPr marL="3886200" indent="-228600" eaLnBrk="0" fontAlgn="base" hangingPunct="0">
              <a:spcBef>
                <a:spcPct val="20000"/>
              </a:spcBef>
              <a:spcAft>
                <a:spcPct val="0"/>
              </a:spcAft>
              <a:buChar char="»"/>
              <a:tabLst>
                <a:tab pos="361950" algn="l"/>
              </a:tabLst>
              <a:defRPr sz="2000">
                <a:solidFill>
                  <a:schemeClr val="tx1"/>
                </a:solidFill>
                <a:latin typeface="Arial" charset="0"/>
              </a:defRPr>
            </a:lvl9pPr>
          </a:lstStyle>
          <a:p>
            <a:pPr marL="0" marR="0" lvl="0" indent="0" defTabSz="914400" rtl="0" eaLnBrk="1" fontAlgn="auto" latinLnBrk="0" hangingPunct="1">
              <a:lnSpc>
                <a:spcPct val="100000"/>
              </a:lnSpc>
              <a:spcBef>
                <a:spcPct val="30000"/>
              </a:spcBef>
              <a:spcAft>
                <a:spcPts val="0"/>
              </a:spcAft>
              <a:buClrTx/>
              <a:buSzTx/>
              <a:buFontTx/>
              <a:buNone/>
              <a:tabLst>
                <a:tab pos="361950" algn="l"/>
              </a:tabLst>
              <a:defRPr/>
            </a:pPr>
            <a:r>
              <a:rPr kumimoji="0" lang="en-US" sz="2400" b="1" i="0" u="none" strike="noStrike" kern="1200" cap="none" spc="0" normalizeH="0" baseline="0" noProof="0" dirty="0">
                <a:ln>
                  <a:noFill/>
                </a:ln>
                <a:solidFill>
                  <a:srgbClr val="002060"/>
                </a:solidFill>
                <a:effectLst/>
                <a:uLnTx/>
                <a:uFillTx/>
                <a:latin typeface="Arial" panose="020B0604020202020204" pitchFamily="34" charset="0"/>
                <a:cs typeface="Arial" panose="020B0604020202020204" pitchFamily="34" charset="0"/>
              </a:rPr>
              <a:t>The definition and history</a:t>
            </a:r>
          </a:p>
        </p:txBody>
      </p:sp>
      <p:pic>
        <p:nvPicPr>
          <p:cNvPr id="5" name="Picture 8">
            <a:extLst>
              <a:ext uri="{FF2B5EF4-FFF2-40B4-BE49-F238E27FC236}">
                <a16:creationId xmlns:a16="http://schemas.microsoft.com/office/drawing/2014/main" id="{4D9915BE-6854-44B3-9559-EFED6CC5ED9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207487" y="137711"/>
            <a:ext cx="767027" cy="7576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 name="矩形 1">
            <a:extLst>
              <a:ext uri="{FF2B5EF4-FFF2-40B4-BE49-F238E27FC236}">
                <a16:creationId xmlns:a16="http://schemas.microsoft.com/office/drawing/2014/main" id="{1F4D679E-41F9-469E-A7C3-33A351A65298}"/>
              </a:ext>
            </a:extLst>
          </p:cNvPr>
          <p:cNvSpPr/>
          <p:nvPr/>
        </p:nvSpPr>
        <p:spPr>
          <a:xfrm>
            <a:off x="0" y="342900"/>
            <a:ext cx="342900" cy="4857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文本框 3">
            <a:extLst>
              <a:ext uri="{FF2B5EF4-FFF2-40B4-BE49-F238E27FC236}">
                <a16:creationId xmlns:a16="http://schemas.microsoft.com/office/drawing/2014/main" id="{71F546D0-2A71-4DFA-8CA3-7A45C4B796DB}"/>
              </a:ext>
            </a:extLst>
          </p:cNvPr>
          <p:cNvSpPr txBox="1"/>
          <p:nvPr/>
        </p:nvSpPr>
        <p:spPr>
          <a:xfrm>
            <a:off x="492579" y="1033730"/>
            <a:ext cx="8991599" cy="369332"/>
          </a:xfrm>
          <a:prstGeom prst="rect">
            <a:avLst/>
          </a:prstGeom>
          <a:noFill/>
        </p:spPr>
        <p:txBody>
          <a:bodyPr wrap="square" rtlCol="0">
            <a:spAutoFit/>
          </a:bodyPr>
          <a:lstStyle/>
          <a:p>
            <a:r>
              <a:rPr lang="en-US" b="1" dirty="0">
                <a:solidFill>
                  <a:srgbClr val="002060"/>
                </a:solidFill>
                <a:latin typeface="Arial" panose="020B0604020202020204" pitchFamily="34" charset="0"/>
                <a:cs typeface="Arial" panose="020B0604020202020204" pitchFamily="34" charset="0"/>
              </a:rPr>
              <a:t>Head/tail breaks</a:t>
            </a:r>
            <a:endParaRPr lang="en-US" dirty="0">
              <a:solidFill>
                <a:srgbClr val="002060"/>
              </a:solidFill>
            </a:endParaRPr>
          </a:p>
        </p:txBody>
      </p:sp>
      <p:sp>
        <p:nvSpPr>
          <p:cNvPr id="11" name="灯片编号占位符 10">
            <a:extLst>
              <a:ext uri="{FF2B5EF4-FFF2-40B4-BE49-F238E27FC236}">
                <a16:creationId xmlns:a16="http://schemas.microsoft.com/office/drawing/2014/main" id="{928D6773-CDFB-4128-9D58-D8002A0494C2}"/>
              </a:ext>
            </a:extLst>
          </p:cNvPr>
          <p:cNvSpPr>
            <a:spLocks noGrp="1"/>
          </p:cNvSpPr>
          <p:nvPr>
            <p:ph type="sldNum" sz="quarter" idx="12"/>
          </p:nvPr>
        </p:nvSpPr>
        <p:spPr/>
        <p:txBody>
          <a:bodyPr/>
          <a:lstStyle/>
          <a:p>
            <a:fld id="{81611EC6-7AA4-4A57-9D19-36F8B34F792A}" type="slidenum">
              <a:rPr lang="en-US" smtClean="0"/>
              <a:t>6</a:t>
            </a:fld>
            <a:endParaRPr lang="en-US"/>
          </a:p>
        </p:txBody>
      </p:sp>
      <p:sp>
        <p:nvSpPr>
          <p:cNvPr id="12" name="文本框 11">
            <a:extLst>
              <a:ext uri="{FF2B5EF4-FFF2-40B4-BE49-F238E27FC236}">
                <a16:creationId xmlns:a16="http://schemas.microsoft.com/office/drawing/2014/main" id="{979DE894-951C-469A-A8A2-521E91A1A195}"/>
              </a:ext>
            </a:extLst>
          </p:cNvPr>
          <p:cNvSpPr txBox="1"/>
          <p:nvPr/>
        </p:nvSpPr>
        <p:spPr>
          <a:xfrm>
            <a:off x="342901" y="5190935"/>
            <a:ext cx="11849100" cy="954107"/>
          </a:xfrm>
          <a:prstGeom prst="rect">
            <a:avLst/>
          </a:prstGeom>
          <a:noFill/>
        </p:spPr>
        <p:txBody>
          <a:bodyPr wrap="square">
            <a:spAutoFit/>
          </a:bodyPr>
          <a:lstStyle/>
          <a:p>
            <a:r>
              <a:rPr lang="en-US" sz="1200" b="1" dirty="0">
                <a:solidFill>
                  <a:schemeClr val="bg1">
                    <a:lumMod val="75000"/>
                  </a:schemeClr>
                </a:solidFill>
                <a:latin typeface="Arial" panose="020B0604020202020204" pitchFamily="34" charset="0"/>
                <a:cs typeface="Arial" panose="020B0604020202020204" pitchFamily="34" charset="0"/>
              </a:rPr>
              <a:t>References:</a:t>
            </a:r>
          </a:p>
          <a:p>
            <a:r>
              <a:rPr lang="en-US" sz="1100" b="1" dirty="0">
                <a:solidFill>
                  <a:schemeClr val="bg1">
                    <a:lumMod val="75000"/>
                  </a:schemeClr>
                </a:solidFill>
                <a:latin typeface="Arial" panose="020B0604020202020204" pitchFamily="34" charset="0"/>
                <a:cs typeface="Arial" panose="020B0604020202020204" pitchFamily="34" charset="0"/>
              </a:rPr>
              <a:t>Jiang B. and Liu X. (2012), Scaling of geographic space from the perspective of city and field blocks and using volunteered geographic information, </a:t>
            </a:r>
            <a:r>
              <a:rPr lang="en-US" sz="1100" b="1" i="1" dirty="0">
                <a:solidFill>
                  <a:schemeClr val="bg1">
                    <a:lumMod val="75000"/>
                  </a:schemeClr>
                </a:solidFill>
                <a:latin typeface="Arial" panose="020B0604020202020204" pitchFamily="34" charset="0"/>
                <a:cs typeface="Arial" panose="020B0604020202020204" pitchFamily="34" charset="0"/>
              </a:rPr>
              <a:t>International Journal of Geographical Information Science</a:t>
            </a:r>
            <a:r>
              <a:rPr lang="en-US" sz="1100" b="1" dirty="0">
                <a:solidFill>
                  <a:schemeClr val="bg1">
                    <a:lumMod val="75000"/>
                  </a:schemeClr>
                </a:solidFill>
                <a:latin typeface="Arial" panose="020B0604020202020204" pitchFamily="34" charset="0"/>
                <a:cs typeface="Arial" panose="020B0604020202020204" pitchFamily="34" charset="0"/>
              </a:rPr>
              <a:t>, 26(2), 215-229. </a:t>
            </a:r>
          </a:p>
          <a:p>
            <a:r>
              <a:rPr lang="en-US" sz="1100" b="1" dirty="0">
                <a:solidFill>
                  <a:schemeClr val="bg1">
                    <a:lumMod val="75000"/>
                  </a:schemeClr>
                </a:solidFill>
                <a:latin typeface="Arial" panose="020B0604020202020204" pitchFamily="34" charset="0"/>
                <a:cs typeface="Arial" panose="020B0604020202020204" pitchFamily="34" charset="0"/>
              </a:rPr>
              <a:t>Jiang B. (2013), Head/tail breaks: A new classification scheme for data with a heavy-tailed distribution, </a:t>
            </a:r>
            <a:r>
              <a:rPr lang="en-US" sz="1100" b="1" i="1" dirty="0">
                <a:solidFill>
                  <a:schemeClr val="bg1">
                    <a:lumMod val="75000"/>
                  </a:schemeClr>
                </a:solidFill>
                <a:latin typeface="Arial" panose="020B0604020202020204" pitchFamily="34" charset="0"/>
                <a:cs typeface="Arial" panose="020B0604020202020204" pitchFamily="34" charset="0"/>
              </a:rPr>
              <a:t>The Professional Geographer</a:t>
            </a:r>
            <a:r>
              <a:rPr lang="en-US" sz="1100" b="1" dirty="0">
                <a:solidFill>
                  <a:schemeClr val="bg1">
                    <a:lumMod val="75000"/>
                  </a:schemeClr>
                </a:solidFill>
                <a:latin typeface="Arial" panose="020B0604020202020204" pitchFamily="34" charset="0"/>
                <a:cs typeface="Arial" panose="020B0604020202020204" pitchFamily="34" charset="0"/>
              </a:rPr>
              <a:t>, 65(3), 482 – 494.</a:t>
            </a:r>
          </a:p>
          <a:p>
            <a:r>
              <a:rPr lang="en-US" sz="1100" b="1" dirty="0">
                <a:solidFill>
                  <a:schemeClr val="bg1">
                    <a:lumMod val="75000"/>
                  </a:schemeClr>
                </a:solidFill>
                <a:latin typeface="Arial" panose="020B0604020202020204" pitchFamily="34" charset="0"/>
                <a:cs typeface="Arial" panose="020B0604020202020204" pitchFamily="34" charset="0"/>
              </a:rPr>
              <a:t>Jiang B. and Yin J. (2014), </a:t>
            </a:r>
            <a:r>
              <a:rPr lang="en-US" sz="1100" b="1" dirty="0" err="1">
                <a:solidFill>
                  <a:schemeClr val="bg1">
                    <a:lumMod val="75000"/>
                  </a:schemeClr>
                </a:solidFill>
                <a:latin typeface="Arial" panose="020B0604020202020204" pitchFamily="34" charset="0"/>
                <a:cs typeface="Arial" panose="020B0604020202020204" pitchFamily="34" charset="0"/>
              </a:rPr>
              <a:t>Ht</a:t>
            </a:r>
            <a:r>
              <a:rPr lang="en-US" sz="1100" b="1" dirty="0">
                <a:solidFill>
                  <a:schemeClr val="bg1">
                    <a:lumMod val="75000"/>
                  </a:schemeClr>
                </a:solidFill>
                <a:latin typeface="Arial" panose="020B0604020202020204" pitchFamily="34" charset="0"/>
                <a:cs typeface="Arial" panose="020B0604020202020204" pitchFamily="34" charset="0"/>
              </a:rPr>
              <a:t>-index for quantifying the fractal or scaling structure of geographic features, </a:t>
            </a:r>
            <a:r>
              <a:rPr lang="en-US" sz="1100" b="1" i="1" dirty="0">
                <a:solidFill>
                  <a:schemeClr val="bg1">
                    <a:lumMod val="75000"/>
                  </a:schemeClr>
                </a:solidFill>
                <a:latin typeface="Arial" panose="020B0604020202020204" pitchFamily="34" charset="0"/>
                <a:cs typeface="Arial" panose="020B0604020202020204" pitchFamily="34" charset="0"/>
              </a:rPr>
              <a:t>Annals of the Association of American Geographers</a:t>
            </a:r>
            <a:r>
              <a:rPr lang="en-US" sz="1100" b="1" dirty="0">
                <a:solidFill>
                  <a:schemeClr val="bg1">
                    <a:lumMod val="75000"/>
                  </a:schemeClr>
                </a:solidFill>
                <a:latin typeface="Arial" panose="020B0604020202020204" pitchFamily="34" charset="0"/>
                <a:cs typeface="Arial" panose="020B0604020202020204" pitchFamily="34" charset="0"/>
              </a:rPr>
              <a:t>, 104(3), 530–541. </a:t>
            </a:r>
          </a:p>
        </p:txBody>
      </p:sp>
      <p:sp>
        <p:nvSpPr>
          <p:cNvPr id="20" name="文本框 19">
            <a:extLst>
              <a:ext uri="{FF2B5EF4-FFF2-40B4-BE49-F238E27FC236}">
                <a16:creationId xmlns:a16="http://schemas.microsoft.com/office/drawing/2014/main" id="{998A1067-5891-4806-954C-56CEBB68DBC5}"/>
              </a:ext>
            </a:extLst>
          </p:cNvPr>
          <p:cNvSpPr txBox="1"/>
          <p:nvPr/>
        </p:nvSpPr>
        <p:spPr>
          <a:xfrm>
            <a:off x="600999" y="4775530"/>
            <a:ext cx="5309943" cy="369332"/>
          </a:xfrm>
          <a:prstGeom prst="rect">
            <a:avLst/>
          </a:prstGeom>
          <a:noFill/>
          <a:ln>
            <a:solidFill>
              <a:schemeClr val="bg1">
                <a:lumMod val="85000"/>
              </a:schemeClr>
            </a:solidFill>
          </a:ln>
        </p:spPr>
        <p:txBody>
          <a:bodyPr wrap="square">
            <a:spAutoFit/>
          </a:bodyPr>
          <a:lstStyle/>
          <a:p>
            <a:pPr algn="ctr"/>
            <a:r>
              <a:rPr lang="en-US" dirty="0">
                <a:hlinkClick r:id="rId5"/>
              </a:rPr>
              <a:t>Head/tail breaks - Wikipedia</a:t>
            </a:r>
            <a:endParaRPr lang="en-US" dirty="0"/>
          </a:p>
        </p:txBody>
      </p:sp>
      <p:sp>
        <p:nvSpPr>
          <p:cNvPr id="13" name="文本框 12">
            <a:extLst>
              <a:ext uri="{FF2B5EF4-FFF2-40B4-BE49-F238E27FC236}">
                <a16:creationId xmlns:a16="http://schemas.microsoft.com/office/drawing/2014/main" id="{4CA7A8B3-0F1E-4AD7-B8DB-A053BED8E54F}"/>
              </a:ext>
            </a:extLst>
          </p:cNvPr>
          <p:cNvSpPr txBox="1"/>
          <p:nvPr/>
        </p:nvSpPr>
        <p:spPr>
          <a:xfrm>
            <a:off x="467405" y="1468145"/>
            <a:ext cx="11257189" cy="584775"/>
          </a:xfrm>
          <a:prstGeom prst="rect">
            <a:avLst/>
          </a:prstGeom>
          <a:noFill/>
        </p:spPr>
        <p:txBody>
          <a:bodyPr wrap="square">
            <a:spAutoFit/>
          </a:bodyPr>
          <a:lstStyle/>
          <a:p>
            <a:r>
              <a:rPr lang="en-US" sz="1600" b="1" dirty="0">
                <a:latin typeface="Arial" panose="020B0604020202020204" pitchFamily="34" charset="0"/>
                <a:cs typeface="Arial" panose="020B0604020202020204" pitchFamily="34" charset="0"/>
              </a:rPr>
              <a:t>Head/tail breaks is a clustering algorithm scheme for data with a heavy-tailed distribution such as power laws and lognormal distributions. </a:t>
            </a:r>
          </a:p>
        </p:txBody>
      </p:sp>
      <p:pic>
        <p:nvPicPr>
          <p:cNvPr id="10" name="图片 9">
            <a:extLst>
              <a:ext uri="{FF2B5EF4-FFF2-40B4-BE49-F238E27FC236}">
                <a16:creationId xmlns:a16="http://schemas.microsoft.com/office/drawing/2014/main" id="{6B2CC948-4B39-4D74-9DE9-CAE69B224AB1}"/>
              </a:ext>
            </a:extLst>
          </p:cNvPr>
          <p:cNvPicPr>
            <a:picLocks noChangeAspect="1"/>
          </p:cNvPicPr>
          <p:nvPr/>
        </p:nvPicPr>
        <p:blipFill rotWithShape="1">
          <a:blip r:embed="rId6"/>
          <a:srcRect l="4673" t="5805" r="2255" b="7748"/>
          <a:stretch/>
        </p:blipFill>
        <p:spPr>
          <a:xfrm>
            <a:off x="600999" y="2079360"/>
            <a:ext cx="5309943" cy="2495748"/>
          </a:xfrm>
          <a:prstGeom prst="rect">
            <a:avLst/>
          </a:prstGeom>
          <a:ln>
            <a:solidFill>
              <a:schemeClr val="bg1">
                <a:lumMod val="85000"/>
              </a:schemeClr>
            </a:solidFill>
          </a:ln>
        </p:spPr>
      </p:pic>
      <p:pic>
        <p:nvPicPr>
          <p:cNvPr id="16" name="图片 15">
            <a:extLst>
              <a:ext uri="{FF2B5EF4-FFF2-40B4-BE49-F238E27FC236}">
                <a16:creationId xmlns:a16="http://schemas.microsoft.com/office/drawing/2014/main" id="{0AE024F6-08A8-4DE3-8505-D7A83A3ECA48}"/>
              </a:ext>
            </a:extLst>
          </p:cNvPr>
          <p:cNvPicPr>
            <a:picLocks noChangeAspect="1"/>
          </p:cNvPicPr>
          <p:nvPr/>
        </p:nvPicPr>
        <p:blipFill>
          <a:blip r:embed="rId7"/>
          <a:stretch>
            <a:fillRect/>
          </a:stretch>
        </p:blipFill>
        <p:spPr>
          <a:xfrm>
            <a:off x="6193971" y="2052920"/>
            <a:ext cx="5397029" cy="3122462"/>
          </a:xfrm>
          <a:prstGeom prst="rect">
            <a:avLst/>
          </a:prstGeom>
          <a:ln>
            <a:solidFill>
              <a:schemeClr val="bg1"/>
            </a:solidFill>
          </a:ln>
        </p:spPr>
      </p:pic>
    </p:spTree>
    <p:extLst>
      <p:ext uri="{BB962C8B-B14F-4D97-AF65-F5344CB8AC3E}">
        <p14:creationId xmlns:p14="http://schemas.microsoft.com/office/powerpoint/2010/main" val="26357298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32000"/>
            <a:lum/>
          </a:blip>
          <a:srcRect/>
          <a:stretch>
            <a:fillRect t="90000"/>
          </a:stretch>
        </a:blipFill>
        <a:effectLst/>
      </p:bgPr>
    </p:bg>
    <p:spTree>
      <p:nvGrpSpPr>
        <p:cNvPr id="1" name=""/>
        <p:cNvGrpSpPr/>
        <p:nvPr/>
      </p:nvGrpSpPr>
      <p:grpSpPr>
        <a:xfrm>
          <a:off x="0" y="0"/>
          <a:ext cx="0" cy="0"/>
          <a:chOff x="0" y="0"/>
          <a:chExt cx="0" cy="0"/>
        </a:xfrm>
      </p:grpSpPr>
      <p:sp>
        <p:nvSpPr>
          <p:cNvPr id="8" name="Rectangle 6"/>
          <p:cNvSpPr>
            <a:spLocks noChangeArrowheads="1"/>
          </p:cNvSpPr>
          <p:nvPr/>
        </p:nvSpPr>
        <p:spPr bwMode="auto">
          <a:xfrm>
            <a:off x="485776" y="354954"/>
            <a:ext cx="46672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spcBef>
                <a:spcPct val="20000"/>
              </a:spcBef>
              <a:buChar char="•"/>
              <a:tabLst>
                <a:tab pos="361950" algn="l"/>
              </a:tabLst>
              <a:defRPr sz="3200">
                <a:solidFill>
                  <a:schemeClr val="tx1"/>
                </a:solidFill>
                <a:latin typeface="Arial" charset="0"/>
              </a:defRPr>
            </a:lvl1pPr>
            <a:lvl2pPr marL="742950" indent="-285750" eaLnBrk="0" hangingPunct="0">
              <a:spcBef>
                <a:spcPct val="20000"/>
              </a:spcBef>
              <a:buChar char="–"/>
              <a:tabLst>
                <a:tab pos="361950" algn="l"/>
              </a:tabLst>
              <a:defRPr sz="2800">
                <a:solidFill>
                  <a:schemeClr val="tx1"/>
                </a:solidFill>
                <a:latin typeface="Arial" charset="0"/>
              </a:defRPr>
            </a:lvl2pPr>
            <a:lvl3pPr marL="1143000" indent="-228600" eaLnBrk="0" hangingPunct="0">
              <a:spcBef>
                <a:spcPct val="20000"/>
              </a:spcBef>
              <a:buChar char="•"/>
              <a:tabLst>
                <a:tab pos="361950" algn="l"/>
              </a:tabLst>
              <a:defRPr sz="2400">
                <a:solidFill>
                  <a:schemeClr val="tx1"/>
                </a:solidFill>
                <a:latin typeface="Arial" charset="0"/>
              </a:defRPr>
            </a:lvl3pPr>
            <a:lvl4pPr marL="1600200" indent="-228600" eaLnBrk="0" hangingPunct="0">
              <a:spcBef>
                <a:spcPct val="20000"/>
              </a:spcBef>
              <a:buChar char="–"/>
              <a:tabLst>
                <a:tab pos="361950" algn="l"/>
              </a:tabLst>
              <a:defRPr sz="2000">
                <a:solidFill>
                  <a:schemeClr val="tx1"/>
                </a:solidFill>
                <a:latin typeface="Arial" charset="0"/>
              </a:defRPr>
            </a:lvl4pPr>
            <a:lvl5pPr marL="2057400" indent="-228600" eaLnBrk="0" hangingPunct="0">
              <a:spcBef>
                <a:spcPct val="20000"/>
              </a:spcBef>
              <a:buChar char="»"/>
              <a:tabLst>
                <a:tab pos="361950" algn="l"/>
              </a:tabLst>
              <a:defRPr sz="2000">
                <a:solidFill>
                  <a:schemeClr val="tx1"/>
                </a:solidFill>
                <a:latin typeface="Arial" charset="0"/>
              </a:defRPr>
            </a:lvl5pPr>
            <a:lvl6pPr marL="2514600" indent="-228600" eaLnBrk="0" fontAlgn="base" hangingPunct="0">
              <a:spcBef>
                <a:spcPct val="20000"/>
              </a:spcBef>
              <a:spcAft>
                <a:spcPct val="0"/>
              </a:spcAft>
              <a:buChar char="»"/>
              <a:tabLst>
                <a:tab pos="361950" algn="l"/>
              </a:tabLst>
              <a:defRPr sz="2000">
                <a:solidFill>
                  <a:schemeClr val="tx1"/>
                </a:solidFill>
                <a:latin typeface="Arial" charset="0"/>
              </a:defRPr>
            </a:lvl6pPr>
            <a:lvl7pPr marL="2971800" indent="-228600" eaLnBrk="0" fontAlgn="base" hangingPunct="0">
              <a:spcBef>
                <a:spcPct val="20000"/>
              </a:spcBef>
              <a:spcAft>
                <a:spcPct val="0"/>
              </a:spcAft>
              <a:buChar char="»"/>
              <a:tabLst>
                <a:tab pos="361950" algn="l"/>
              </a:tabLst>
              <a:defRPr sz="2000">
                <a:solidFill>
                  <a:schemeClr val="tx1"/>
                </a:solidFill>
                <a:latin typeface="Arial" charset="0"/>
              </a:defRPr>
            </a:lvl7pPr>
            <a:lvl8pPr marL="3429000" indent="-228600" eaLnBrk="0" fontAlgn="base" hangingPunct="0">
              <a:spcBef>
                <a:spcPct val="20000"/>
              </a:spcBef>
              <a:spcAft>
                <a:spcPct val="0"/>
              </a:spcAft>
              <a:buChar char="»"/>
              <a:tabLst>
                <a:tab pos="361950" algn="l"/>
              </a:tabLst>
              <a:defRPr sz="2000">
                <a:solidFill>
                  <a:schemeClr val="tx1"/>
                </a:solidFill>
                <a:latin typeface="Arial" charset="0"/>
              </a:defRPr>
            </a:lvl8pPr>
            <a:lvl9pPr marL="3886200" indent="-228600" eaLnBrk="0" fontAlgn="base" hangingPunct="0">
              <a:spcBef>
                <a:spcPct val="20000"/>
              </a:spcBef>
              <a:spcAft>
                <a:spcPct val="0"/>
              </a:spcAft>
              <a:buChar char="»"/>
              <a:tabLst>
                <a:tab pos="361950" algn="l"/>
              </a:tabLst>
              <a:defRPr sz="2000">
                <a:solidFill>
                  <a:schemeClr val="tx1"/>
                </a:solidFill>
                <a:latin typeface="Arial" charset="0"/>
              </a:defRPr>
            </a:lvl9pPr>
          </a:lstStyle>
          <a:p>
            <a:pPr marL="0" marR="0" lvl="0" indent="0" defTabSz="914400" rtl="0" eaLnBrk="1" fontAlgn="auto" latinLnBrk="0" hangingPunct="1">
              <a:lnSpc>
                <a:spcPct val="100000"/>
              </a:lnSpc>
              <a:spcBef>
                <a:spcPct val="30000"/>
              </a:spcBef>
              <a:spcAft>
                <a:spcPts val="0"/>
              </a:spcAft>
              <a:buClrTx/>
              <a:buSzTx/>
              <a:buFontTx/>
              <a:buNone/>
              <a:tabLst>
                <a:tab pos="361950" algn="l"/>
              </a:tabLst>
              <a:defRPr/>
            </a:pPr>
            <a:r>
              <a:rPr kumimoji="0" lang="en-US" sz="2400" b="1" i="0" u="none" strike="noStrike" kern="1200" cap="none" spc="0" normalizeH="0" baseline="0" noProof="0" dirty="0">
                <a:ln>
                  <a:noFill/>
                </a:ln>
                <a:solidFill>
                  <a:srgbClr val="002060"/>
                </a:solidFill>
                <a:effectLst/>
                <a:uLnTx/>
                <a:uFillTx/>
                <a:latin typeface="Arial" panose="020B0604020202020204" pitchFamily="34" charset="0"/>
                <a:cs typeface="Arial" panose="020B0604020202020204" pitchFamily="34" charset="0"/>
              </a:rPr>
              <a:t>The definition and history</a:t>
            </a:r>
          </a:p>
        </p:txBody>
      </p:sp>
      <p:pic>
        <p:nvPicPr>
          <p:cNvPr id="5" name="Picture 8">
            <a:extLst>
              <a:ext uri="{FF2B5EF4-FFF2-40B4-BE49-F238E27FC236}">
                <a16:creationId xmlns:a16="http://schemas.microsoft.com/office/drawing/2014/main" id="{4D9915BE-6854-44B3-9559-EFED6CC5ED9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207487" y="137711"/>
            <a:ext cx="767027" cy="7576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 name="矩形 1">
            <a:extLst>
              <a:ext uri="{FF2B5EF4-FFF2-40B4-BE49-F238E27FC236}">
                <a16:creationId xmlns:a16="http://schemas.microsoft.com/office/drawing/2014/main" id="{1F4D679E-41F9-469E-A7C3-33A351A65298}"/>
              </a:ext>
            </a:extLst>
          </p:cNvPr>
          <p:cNvSpPr/>
          <p:nvPr/>
        </p:nvSpPr>
        <p:spPr>
          <a:xfrm>
            <a:off x="0" y="342900"/>
            <a:ext cx="342900" cy="4857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文本框 3">
            <a:extLst>
              <a:ext uri="{FF2B5EF4-FFF2-40B4-BE49-F238E27FC236}">
                <a16:creationId xmlns:a16="http://schemas.microsoft.com/office/drawing/2014/main" id="{71F546D0-2A71-4DFA-8CA3-7A45C4B796DB}"/>
              </a:ext>
            </a:extLst>
          </p:cNvPr>
          <p:cNvSpPr txBox="1"/>
          <p:nvPr/>
        </p:nvSpPr>
        <p:spPr>
          <a:xfrm>
            <a:off x="492579" y="1033730"/>
            <a:ext cx="8991599" cy="369332"/>
          </a:xfrm>
          <a:prstGeom prst="rect">
            <a:avLst/>
          </a:prstGeom>
          <a:noFill/>
        </p:spPr>
        <p:txBody>
          <a:bodyPr wrap="square" rtlCol="0">
            <a:spAutoFit/>
          </a:bodyPr>
          <a:lstStyle/>
          <a:p>
            <a:r>
              <a:rPr lang="en-US" b="1" dirty="0">
                <a:solidFill>
                  <a:srgbClr val="002060"/>
                </a:solidFill>
                <a:latin typeface="Arial" panose="020B0604020202020204" pitchFamily="34" charset="0"/>
                <a:cs typeface="Arial" panose="020B0604020202020204" pitchFamily="34" charset="0"/>
              </a:rPr>
              <a:t>Head/tail division rule</a:t>
            </a:r>
            <a:endParaRPr lang="en-US" dirty="0">
              <a:solidFill>
                <a:srgbClr val="002060"/>
              </a:solidFill>
            </a:endParaRPr>
          </a:p>
        </p:txBody>
      </p:sp>
      <p:sp>
        <p:nvSpPr>
          <p:cNvPr id="11" name="灯片编号占位符 10">
            <a:extLst>
              <a:ext uri="{FF2B5EF4-FFF2-40B4-BE49-F238E27FC236}">
                <a16:creationId xmlns:a16="http://schemas.microsoft.com/office/drawing/2014/main" id="{928D6773-CDFB-4128-9D58-D8002A0494C2}"/>
              </a:ext>
            </a:extLst>
          </p:cNvPr>
          <p:cNvSpPr>
            <a:spLocks noGrp="1"/>
          </p:cNvSpPr>
          <p:nvPr>
            <p:ph type="sldNum" sz="quarter" idx="12"/>
          </p:nvPr>
        </p:nvSpPr>
        <p:spPr/>
        <p:txBody>
          <a:bodyPr/>
          <a:lstStyle/>
          <a:p>
            <a:fld id="{81611EC6-7AA4-4A57-9D19-36F8B34F792A}" type="slidenum">
              <a:rPr lang="en-US" smtClean="0"/>
              <a:t>7</a:t>
            </a:fld>
            <a:endParaRPr lang="en-US"/>
          </a:p>
        </p:txBody>
      </p:sp>
      <p:sp>
        <p:nvSpPr>
          <p:cNvPr id="12" name="文本框 11">
            <a:extLst>
              <a:ext uri="{FF2B5EF4-FFF2-40B4-BE49-F238E27FC236}">
                <a16:creationId xmlns:a16="http://schemas.microsoft.com/office/drawing/2014/main" id="{979DE894-951C-469A-A8A2-521E91A1A195}"/>
              </a:ext>
            </a:extLst>
          </p:cNvPr>
          <p:cNvSpPr txBox="1"/>
          <p:nvPr/>
        </p:nvSpPr>
        <p:spPr>
          <a:xfrm>
            <a:off x="467404" y="4999622"/>
            <a:ext cx="11257189" cy="1123384"/>
          </a:xfrm>
          <a:prstGeom prst="rect">
            <a:avLst/>
          </a:prstGeom>
          <a:noFill/>
        </p:spPr>
        <p:txBody>
          <a:bodyPr wrap="square">
            <a:spAutoFit/>
          </a:bodyPr>
          <a:lstStyle/>
          <a:p>
            <a:r>
              <a:rPr lang="en-US" sz="1200" b="1" dirty="0">
                <a:solidFill>
                  <a:schemeClr val="bg1">
                    <a:lumMod val="75000"/>
                  </a:schemeClr>
                </a:solidFill>
                <a:latin typeface="Arial" panose="020B0604020202020204" pitchFamily="34" charset="0"/>
                <a:cs typeface="Arial" panose="020B0604020202020204" pitchFamily="34" charset="0"/>
              </a:rPr>
              <a:t>References:</a:t>
            </a:r>
          </a:p>
          <a:p>
            <a:r>
              <a:rPr lang="en-US" sz="1100" b="1" dirty="0">
                <a:solidFill>
                  <a:schemeClr val="bg1">
                    <a:lumMod val="75000"/>
                  </a:schemeClr>
                </a:solidFill>
                <a:latin typeface="Arial" panose="020B0604020202020204" pitchFamily="34" charset="0"/>
                <a:cs typeface="Arial" panose="020B0604020202020204" pitchFamily="34" charset="0"/>
              </a:rPr>
              <a:t>Jiang B. and Liu X. (2012), Scaling of geographic space from the perspective of city and field blocks and using volunteered geographic information, </a:t>
            </a:r>
            <a:r>
              <a:rPr lang="en-US" sz="1100" b="1" i="1" dirty="0">
                <a:solidFill>
                  <a:schemeClr val="bg1">
                    <a:lumMod val="75000"/>
                  </a:schemeClr>
                </a:solidFill>
                <a:latin typeface="Arial" panose="020B0604020202020204" pitchFamily="34" charset="0"/>
                <a:cs typeface="Arial" panose="020B0604020202020204" pitchFamily="34" charset="0"/>
              </a:rPr>
              <a:t>International Journal of Geographical Information Science</a:t>
            </a:r>
            <a:r>
              <a:rPr lang="en-US" sz="1100" b="1" dirty="0">
                <a:solidFill>
                  <a:schemeClr val="bg1">
                    <a:lumMod val="75000"/>
                  </a:schemeClr>
                </a:solidFill>
                <a:latin typeface="Arial" panose="020B0604020202020204" pitchFamily="34" charset="0"/>
                <a:cs typeface="Arial" panose="020B0604020202020204" pitchFamily="34" charset="0"/>
              </a:rPr>
              <a:t>, 26(2), 215-229. </a:t>
            </a:r>
          </a:p>
          <a:p>
            <a:r>
              <a:rPr lang="en-US" sz="1100" b="1" dirty="0">
                <a:solidFill>
                  <a:schemeClr val="bg1">
                    <a:lumMod val="75000"/>
                  </a:schemeClr>
                </a:solidFill>
                <a:latin typeface="Arial" panose="020B0604020202020204" pitchFamily="34" charset="0"/>
                <a:cs typeface="Arial" panose="020B0604020202020204" pitchFamily="34" charset="0"/>
              </a:rPr>
              <a:t>Jiang B. (2013), Head/tail breaks: A new classification scheme for data with a heavy-tailed distribution, </a:t>
            </a:r>
            <a:r>
              <a:rPr lang="en-US" sz="1100" b="1" i="1" dirty="0">
                <a:solidFill>
                  <a:schemeClr val="bg1">
                    <a:lumMod val="75000"/>
                  </a:schemeClr>
                </a:solidFill>
                <a:latin typeface="Arial" panose="020B0604020202020204" pitchFamily="34" charset="0"/>
                <a:cs typeface="Arial" panose="020B0604020202020204" pitchFamily="34" charset="0"/>
              </a:rPr>
              <a:t>The Professional Geographer</a:t>
            </a:r>
            <a:r>
              <a:rPr lang="en-US" sz="1100" b="1" dirty="0">
                <a:solidFill>
                  <a:schemeClr val="bg1">
                    <a:lumMod val="75000"/>
                  </a:schemeClr>
                </a:solidFill>
                <a:latin typeface="Arial" panose="020B0604020202020204" pitchFamily="34" charset="0"/>
                <a:cs typeface="Arial" panose="020B0604020202020204" pitchFamily="34" charset="0"/>
              </a:rPr>
              <a:t>, 65(3), 482 – 494.</a:t>
            </a:r>
          </a:p>
          <a:p>
            <a:r>
              <a:rPr lang="en-US" sz="1100" b="1" dirty="0">
                <a:solidFill>
                  <a:schemeClr val="bg1">
                    <a:lumMod val="75000"/>
                  </a:schemeClr>
                </a:solidFill>
                <a:latin typeface="Arial" panose="020B0604020202020204" pitchFamily="34" charset="0"/>
                <a:cs typeface="Arial" panose="020B0604020202020204" pitchFamily="34" charset="0"/>
              </a:rPr>
              <a:t>Jiang B. and Yin J. (2014), </a:t>
            </a:r>
            <a:r>
              <a:rPr lang="en-US" sz="1100" b="1" dirty="0" err="1">
                <a:solidFill>
                  <a:schemeClr val="bg1">
                    <a:lumMod val="75000"/>
                  </a:schemeClr>
                </a:solidFill>
                <a:latin typeface="Arial" panose="020B0604020202020204" pitchFamily="34" charset="0"/>
                <a:cs typeface="Arial" panose="020B0604020202020204" pitchFamily="34" charset="0"/>
              </a:rPr>
              <a:t>Ht</a:t>
            </a:r>
            <a:r>
              <a:rPr lang="en-US" sz="1100" b="1" dirty="0">
                <a:solidFill>
                  <a:schemeClr val="bg1">
                    <a:lumMod val="75000"/>
                  </a:schemeClr>
                </a:solidFill>
                <a:latin typeface="Arial" panose="020B0604020202020204" pitchFamily="34" charset="0"/>
                <a:cs typeface="Arial" panose="020B0604020202020204" pitchFamily="34" charset="0"/>
              </a:rPr>
              <a:t>-index for quantifying the fractal or scaling structure of geographic </a:t>
            </a:r>
          </a:p>
          <a:p>
            <a:r>
              <a:rPr lang="en-US" sz="1100" b="1" dirty="0">
                <a:solidFill>
                  <a:schemeClr val="bg1">
                    <a:lumMod val="75000"/>
                  </a:schemeClr>
                </a:solidFill>
                <a:latin typeface="Arial" panose="020B0604020202020204" pitchFamily="34" charset="0"/>
                <a:cs typeface="Arial" panose="020B0604020202020204" pitchFamily="34" charset="0"/>
              </a:rPr>
              <a:t>features, </a:t>
            </a:r>
            <a:r>
              <a:rPr lang="en-US" sz="1100" b="1" i="1" dirty="0">
                <a:solidFill>
                  <a:schemeClr val="bg1">
                    <a:lumMod val="75000"/>
                  </a:schemeClr>
                </a:solidFill>
                <a:latin typeface="Arial" panose="020B0604020202020204" pitchFamily="34" charset="0"/>
                <a:cs typeface="Arial" panose="020B0604020202020204" pitchFamily="34" charset="0"/>
              </a:rPr>
              <a:t>Annals of the Association of American Geographers</a:t>
            </a:r>
            <a:r>
              <a:rPr lang="en-US" sz="1100" b="1" dirty="0">
                <a:solidFill>
                  <a:schemeClr val="bg1">
                    <a:lumMod val="75000"/>
                  </a:schemeClr>
                </a:solidFill>
                <a:latin typeface="Arial" panose="020B0604020202020204" pitchFamily="34" charset="0"/>
                <a:cs typeface="Arial" panose="020B0604020202020204" pitchFamily="34" charset="0"/>
              </a:rPr>
              <a:t>, 104(3), 530–541. </a:t>
            </a:r>
          </a:p>
        </p:txBody>
      </p:sp>
      <p:sp>
        <p:nvSpPr>
          <p:cNvPr id="13" name="文本框 12">
            <a:extLst>
              <a:ext uri="{FF2B5EF4-FFF2-40B4-BE49-F238E27FC236}">
                <a16:creationId xmlns:a16="http://schemas.microsoft.com/office/drawing/2014/main" id="{4CA7A8B3-0F1E-4AD7-B8DB-A053BED8E54F}"/>
              </a:ext>
            </a:extLst>
          </p:cNvPr>
          <p:cNvSpPr txBox="1"/>
          <p:nvPr/>
        </p:nvSpPr>
        <p:spPr>
          <a:xfrm>
            <a:off x="467405" y="1468145"/>
            <a:ext cx="11257189" cy="584775"/>
          </a:xfrm>
          <a:prstGeom prst="rect">
            <a:avLst/>
          </a:prstGeom>
          <a:noFill/>
        </p:spPr>
        <p:txBody>
          <a:bodyPr wrap="square">
            <a:spAutoFit/>
          </a:bodyPr>
          <a:lstStyle/>
          <a:p>
            <a:r>
              <a:rPr lang="en-US" sz="1600" b="1" dirty="0">
                <a:latin typeface="Arial" panose="020B0604020202020204" pitchFamily="34" charset="0"/>
                <a:cs typeface="Arial" panose="020B0604020202020204" pitchFamily="34" charset="0"/>
              </a:rPr>
              <a:t>“Given a variable X, if its values x follow a heavy tailed distribution, then the mean (m) of the values can divide all the values into two parts: a high percentage in the tail, and a low percentage in the head.” (Jiang and Liu, 2012)</a:t>
            </a:r>
          </a:p>
        </p:txBody>
      </p:sp>
      <p:pic>
        <p:nvPicPr>
          <p:cNvPr id="6" name="图片 5">
            <a:extLst>
              <a:ext uri="{FF2B5EF4-FFF2-40B4-BE49-F238E27FC236}">
                <a16:creationId xmlns:a16="http://schemas.microsoft.com/office/drawing/2014/main" id="{E9D4BB9B-38B0-4F8F-AEB5-61CCC1456B8A}"/>
              </a:ext>
            </a:extLst>
          </p:cNvPr>
          <p:cNvPicPr>
            <a:picLocks noChangeAspect="1"/>
          </p:cNvPicPr>
          <p:nvPr/>
        </p:nvPicPr>
        <p:blipFill rotWithShape="1">
          <a:blip r:embed="rId5"/>
          <a:srcRect l="2008" r="4511" b="9469"/>
          <a:stretch/>
        </p:blipFill>
        <p:spPr>
          <a:xfrm>
            <a:off x="751114" y="2118004"/>
            <a:ext cx="5573485" cy="2795038"/>
          </a:xfrm>
          <a:prstGeom prst="rect">
            <a:avLst/>
          </a:prstGeom>
        </p:spPr>
      </p:pic>
      <p:pic>
        <p:nvPicPr>
          <p:cNvPr id="17" name="图片 16">
            <a:extLst>
              <a:ext uri="{FF2B5EF4-FFF2-40B4-BE49-F238E27FC236}">
                <a16:creationId xmlns:a16="http://schemas.microsoft.com/office/drawing/2014/main" id="{5619F0E6-6EA1-4A43-A2DE-045664097C27}"/>
              </a:ext>
            </a:extLst>
          </p:cNvPr>
          <p:cNvPicPr>
            <a:picLocks noChangeAspect="1"/>
          </p:cNvPicPr>
          <p:nvPr/>
        </p:nvPicPr>
        <p:blipFill>
          <a:blip r:embed="rId6"/>
          <a:stretch>
            <a:fillRect/>
          </a:stretch>
        </p:blipFill>
        <p:spPr>
          <a:xfrm>
            <a:off x="6718772" y="2097154"/>
            <a:ext cx="4635028" cy="2794508"/>
          </a:xfrm>
          <a:prstGeom prst="rect">
            <a:avLst/>
          </a:prstGeom>
          <a:ln>
            <a:solidFill>
              <a:schemeClr val="bg1"/>
            </a:solidFill>
          </a:ln>
        </p:spPr>
      </p:pic>
    </p:spTree>
    <p:extLst>
      <p:ext uri="{BB962C8B-B14F-4D97-AF65-F5344CB8AC3E}">
        <p14:creationId xmlns:p14="http://schemas.microsoft.com/office/powerpoint/2010/main" val="7174382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32000"/>
            <a:lum/>
          </a:blip>
          <a:srcRect/>
          <a:stretch>
            <a:fillRect t="90000"/>
          </a:stretch>
        </a:blipFill>
        <a:effectLst/>
      </p:bgPr>
    </p:bg>
    <p:spTree>
      <p:nvGrpSpPr>
        <p:cNvPr id="1" name=""/>
        <p:cNvGrpSpPr/>
        <p:nvPr/>
      </p:nvGrpSpPr>
      <p:grpSpPr>
        <a:xfrm>
          <a:off x="0" y="0"/>
          <a:ext cx="0" cy="0"/>
          <a:chOff x="0" y="0"/>
          <a:chExt cx="0" cy="0"/>
        </a:xfrm>
      </p:grpSpPr>
      <p:sp>
        <p:nvSpPr>
          <p:cNvPr id="8" name="Rectangle 6"/>
          <p:cNvSpPr>
            <a:spLocks noChangeArrowheads="1"/>
          </p:cNvSpPr>
          <p:nvPr/>
        </p:nvSpPr>
        <p:spPr bwMode="auto">
          <a:xfrm>
            <a:off x="485776" y="354954"/>
            <a:ext cx="46672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spcBef>
                <a:spcPct val="20000"/>
              </a:spcBef>
              <a:buChar char="•"/>
              <a:tabLst>
                <a:tab pos="361950" algn="l"/>
              </a:tabLst>
              <a:defRPr sz="3200">
                <a:solidFill>
                  <a:schemeClr val="tx1"/>
                </a:solidFill>
                <a:latin typeface="Arial" charset="0"/>
              </a:defRPr>
            </a:lvl1pPr>
            <a:lvl2pPr marL="742950" indent="-285750" eaLnBrk="0" hangingPunct="0">
              <a:spcBef>
                <a:spcPct val="20000"/>
              </a:spcBef>
              <a:buChar char="–"/>
              <a:tabLst>
                <a:tab pos="361950" algn="l"/>
              </a:tabLst>
              <a:defRPr sz="2800">
                <a:solidFill>
                  <a:schemeClr val="tx1"/>
                </a:solidFill>
                <a:latin typeface="Arial" charset="0"/>
              </a:defRPr>
            </a:lvl2pPr>
            <a:lvl3pPr marL="1143000" indent="-228600" eaLnBrk="0" hangingPunct="0">
              <a:spcBef>
                <a:spcPct val="20000"/>
              </a:spcBef>
              <a:buChar char="•"/>
              <a:tabLst>
                <a:tab pos="361950" algn="l"/>
              </a:tabLst>
              <a:defRPr sz="2400">
                <a:solidFill>
                  <a:schemeClr val="tx1"/>
                </a:solidFill>
                <a:latin typeface="Arial" charset="0"/>
              </a:defRPr>
            </a:lvl3pPr>
            <a:lvl4pPr marL="1600200" indent="-228600" eaLnBrk="0" hangingPunct="0">
              <a:spcBef>
                <a:spcPct val="20000"/>
              </a:spcBef>
              <a:buChar char="–"/>
              <a:tabLst>
                <a:tab pos="361950" algn="l"/>
              </a:tabLst>
              <a:defRPr sz="2000">
                <a:solidFill>
                  <a:schemeClr val="tx1"/>
                </a:solidFill>
                <a:latin typeface="Arial" charset="0"/>
              </a:defRPr>
            </a:lvl4pPr>
            <a:lvl5pPr marL="2057400" indent="-228600" eaLnBrk="0" hangingPunct="0">
              <a:spcBef>
                <a:spcPct val="20000"/>
              </a:spcBef>
              <a:buChar char="»"/>
              <a:tabLst>
                <a:tab pos="361950" algn="l"/>
              </a:tabLst>
              <a:defRPr sz="2000">
                <a:solidFill>
                  <a:schemeClr val="tx1"/>
                </a:solidFill>
                <a:latin typeface="Arial" charset="0"/>
              </a:defRPr>
            </a:lvl5pPr>
            <a:lvl6pPr marL="2514600" indent="-228600" eaLnBrk="0" fontAlgn="base" hangingPunct="0">
              <a:spcBef>
                <a:spcPct val="20000"/>
              </a:spcBef>
              <a:spcAft>
                <a:spcPct val="0"/>
              </a:spcAft>
              <a:buChar char="»"/>
              <a:tabLst>
                <a:tab pos="361950" algn="l"/>
              </a:tabLst>
              <a:defRPr sz="2000">
                <a:solidFill>
                  <a:schemeClr val="tx1"/>
                </a:solidFill>
                <a:latin typeface="Arial" charset="0"/>
              </a:defRPr>
            </a:lvl6pPr>
            <a:lvl7pPr marL="2971800" indent="-228600" eaLnBrk="0" fontAlgn="base" hangingPunct="0">
              <a:spcBef>
                <a:spcPct val="20000"/>
              </a:spcBef>
              <a:spcAft>
                <a:spcPct val="0"/>
              </a:spcAft>
              <a:buChar char="»"/>
              <a:tabLst>
                <a:tab pos="361950" algn="l"/>
              </a:tabLst>
              <a:defRPr sz="2000">
                <a:solidFill>
                  <a:schemeClr val="tx1"/>
                </a:solidFill>
                <a:latin typeface="Arial" charset="0"/>
              </a:defRPr>
            </a:lvl7pPr>
            <a:lvl8pPr marL="3429000" indent="-228600" eaLnBrk="0" fontAlgn="base" hangingPunct="0">
              <a:spcBef>
                <a:spcPct val="20000"/>
              </a:spcBef>
              <a:spcAft>
                <a:spcPct val="0"/>
              </a:spcAft>
              <a:buChar char="»"/>
              <a:tabLst>
                <a:tab pos="361950" algn="l"/>
              </a:tabLst>
              <a:defRPr sz="2000">
                <a:solidFill>
                  <a:schemeClr val="tx1"/>
                </a:solidFill>
                <a:latin typeface="Arial" charset="0"/>
              </a:defRPr>
            </a:lvl8pPr>
            <a:lvl9pPr marL="3886200" indent="-228600" eaLnBrk="0" fontAlgn="base" hangingPunct="0">
              <a:spcBef>
                <a:spcPct val="20000"/>
              </a:spcBef>
              <a:spcAft>
                <a:spcPct val="0"/>
              </a:spcAft>
              <a:buChar char="»"/>
              <a:tabLst>
                <a:tab pos="361950" algn="l"/>
              </a:tabLst>
              <a:defRPr sz="2000">
                <a:solidFill>
                  <a:schemeClr val="tx1"/>
                </a:solidFill>
                <a:latin typeface="Arial" charset="0"/>
              </a:defRPr>
            </a:lvl9pPr>
          </a:lstStyle>
          <a:p>
            <a:pPr marL="0" marR="0" lvl="0" indent="0" defTabSz="914400" rtl="0" eaLnBrk="1" fontAlgn="auto" latinLnBrk="0" hangingPunct="1">
              <a:lnSpc>
                <a:spcPct val="100000"/>
              </a:lnSpc>
              <a:spcBef>
                <a:spcPct val="30000"/>
              </a:spcBef>
              <a:spcAft>
                <a:spcPts val="0"/>
              </a:spcAft>
              <a:buClrTx/>
              <a:buSzTx/>
              <a:buFontTx/>
              <a:buNone/>
              <a:tabLst>
                <a:tab pos="361950" algn="l"/>
              </a:tabLst>
              <a:defRPr/>
            </a:pPr>
            <a:r>
              <a:rPr kumimoji="0" lang="en-US" sz="2400" b="1" i="0" u="none" strike="noStrike" kern="1200" cap="none" spc="0" normalizeH="0" baseline="0" noProof="0" dirty="0">
                <a:ln>
                  <a:noFill/>
                </a:ln>
                <a:solidFill>
                  <a:srgbClr val="002060"/>
                </a:solidFill>
                <a:effectLst/>
                <a:uLnTx/>
                <a:uFillTx/>
                <a:latin typeface="Arial" panose="020B0604020202020204" pitchFamily="34" charset="0"/>
                <a:cs typeface="Arial" panose="020B0604020202020204" pitchFamily="34" charset="0"/>
              </a:rPr>
              <a:t>The definition and history</a:t>
            </a:r>
          </a:p>
        </p:txBody>
      </p:sp>
      <p:pic>
        <p:nvPicPr>
          <p:cNvPr id="5" name="Picture 8">
            <a:extLst>
              <a:ext uri="{FF2B5EF4-FFF2-40B4-BE49-F238E27FC236}">
                <a16:creationId xmlns:a16="http://schemas.microsoft.com/office/drawing/2014/main" id="{4D9915BE-6854-44B3-9559-EFED6CC5ED9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207487" y="137711"/>
            <a:ext cx="767027" cy="7576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 name="矩形 1">
            <a:extLst>
              <a:ext uri="{FF2B5EF4-FFF2-40B4-BE49-F238E27FC236}">
                <a16:creationId xmlns:a16="http://schemas.microsoft.com/office/drawing/2014/main" id="{1F4D679E-41F9-469E-A7C3-33A351A65298}"/>
              </a:ext>
            </a:extLst>
          </p:cNvPr>
          <p:cNvSpPr/>
          <p:nvPr/>
        </p:nvSpPr>
        <p:spPr>
          <a:xfrm>
            <a:off x="0" y="342900"/>
            <a:ext cx="342900" cy="4857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灯片编号占位符 10">
            <a:extLst>
              <a:ext uri="{FF2B5EF4-FFF2-40B4-BE49-F238E27FC236}">
                <a16:creationId xmlns:a16="http://schemas.microsoft.com/office/drawing/2014/main" id="{928D6773-CDFB-4128-9D58-D8002A0494C2}"/>
              </a:ext>
            </a:extLst>
          </p:cNvPr>
          <p:cNvSpPr>
            <a:spLocks noGrp="1"/>
          </p:cNvSpPr>
          <p:nvPr>
            <p:ph type="sldNum" sz="quarter" idx="12"/>
          </p:nvPr>
        </p:nvSpPr>
        <p:spPr/>
        <p:txBody>
          <a:bodyPr/>
          <a:lstStyle/>
          <a:p>
            <a:fld id="{81611EC6-7AA4-4A57-9D19-36F8B34F792A}" type="slidenum">
              <a:rPr lang="en-US" smtClean="0"/>
              <a:t>8</a:t>
            </a:fld>
            <a:endParaRPr lang="en-US"/>
          </a:p>
        </p:txBody>
      </p:sp>
      <p:sp>
        <p:nvSpPr>
          <p:cNvPr id="12" name="箭头: 五边形 11">
            <a:extLst>
              <a:ext uri="{FF2B5EF4-FFF2-40B4-BE49-F238E27FC236}">
                <a16:creationId xmlns:a16="http://schemas.microsoft.com/office/drawing/2014/main" id="{B3B739DF-33F4-4252-AF58-91BCF1ADF40B}"/>
              </a:ext>
            </a:extLst>
          </p:cNvPr>
          <p:cNvSpPr/>
          <p:nvPr/>
        </p:nvSpPr>
        <p:spPr>
          <a:xfrm>
            <a:off x="767439" y="2862944"/>
            <a:ext cx="1861457" cy="566057"/>
          </a:xfrm>
          <a:prstGeom prst="homePlat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2010</a:t>
            </a:r>
          </a:p>
        </p:txBody>
      </p:sp>
      <p:sp>
        <p:nvSpPr>
          <p:cNvPr id="13" name="箭头: 五边形 12">
            <a:extLst>
              <a:ext uri="{FF2B5EF4-FFF2-40B4-BE49-F238E27FC236}">
                <a16:creationId xmlns:a16="http://schemas.microsoft.com/office/drawing/2014/main" id="{CC65653E-9F3F-49EE-898E-435585DDE3F4}"/>
              </a:ext>
            </a:extLst>
          </p:cNvPr>
          <p:cNvSpPr/>
          <p:nvPr/>
        </p:nvSpPr>
        <p:spPr>
          <a:xfrm>
            <a:off x="2948665" y="2862943"/>
            <a:ext cx="1861457" cy="566057"/>
          </a:xfrm>
          <a:prstGeom prst="homePlat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2012</a:t>
            </a:r>
          </a:p>
        </p:txBody>
      </p:sp>
      <p:sp>
        <p:nvSpPr>
          <p:cNvPr id="14" name="箭头: 五边形 13">
            <a:extLst>
              <a:ext uri="{FF2B5EF4-FFF2-40B4-BE49-F238E27FC236}">
                <a16:creationId xmlns:a16="http://schemas.microsoft.com/office/drawing/2014/main" id="{182988AD-A5BF-4CB1-86C4-FE2383EFC284}"/>
              </a:ext>
            </a:extLst>
          </p:cNvPr>
          <p:cNvSpPr/>
          <p:nvPr/>
        </p:nvSpPr>
        <p:spPr>
          <a:xfrm>
            <a:off x="5129891" y="2862943"/>
            <a:ext cx="1861457" cy="566057"/>
          </a:xfrm>
          <a:prstGeom prst="homePlat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2014</a:t>
            </a:r>
          </a:p>
        </p:txBody>
      </p:sp>
      <p:sp>
        <p:nvSpPr>
          <p:cNvPr id="15" name="箭头: 五边形 14">
            <a:extLst>
              <a:ext uri="{FF2B5EF4-FFF2-40B4-BE49-F238E27FC236}">
                <a16:creationId xmlns:a16="http://schemas.microsoft.com/office/drawing/2014/main" id="{E1D78738-47CF-436A-9A80-B9967D9F9131}"/>
              </a:ext>
            </a:extLst>
          </p:cNvPr>
          <p:cNvSpPr/>
          <p:nvPr/>
        </p:nvSpPr>
        <p:spPr>
          <a:xfrm>
            <a:off x="7311117" y="2862942"/>
            <a:ext cx="1861457" cy="566057"/>
          </a:xfrm>
          <a:prstGeom prst="homePlat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2015</a:t>
            </a:r>
          </a:p>
        </p:txBody>
      </p:sp>
      <p:sp>
        <p:nvSpPr>
          <p:cNvPr id="16" name="箭头: 五边形 15">
            <a:extLst>
              <a:ext uri="{FF2B5EF4-FFF2-40B4-BE49-F238E27FC236}">
                <a16:creationId xmlns:a16="http://schemas.microsoft.com/office/drawing/2014/main" id="{CC04BB17-67C7-494A-96D0-1297DBD632C6}"/>
              </a:ext>
            </a:extLst>
          </p:cNvPr>
          <p:cNvSpPr/>
          <p:nvPr/>
        </p:nvSpPr>
        <p:spPr>
          <a:xfrm>
            <a:off x="9492343" y="2873837"/>
            <a:ext cx="1861457" cy="566057"/>
          </a:xfrm>
          <a:prstGeom prst="homePlat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2019</a:t>
            </a:r>
          </a:p>
        </p:txBody>
      </p:sp>
      <p:sp>
        <p:nvSpPr>
          <p:cNvPr id="17" name="箭头: 下弧形 16">
            <a:extLst>
              <a:ext uri="{FF2B5EF4-FFF2-40B4-BE49-F238E27FC236}">
                <a16:creationId xmlns:a16="http://schemas.microsoft.com/office/drawing/2014/main" id="{434708B3-440A-4B61-BF80-3395DAC72DED}"/>
              </a:ext>
            </a:extLst>
          </p:cNvPr>
          <p:cNvSpPr/>
          <p:nvPr/>
        </p:nvSpPr>
        <p:spPr>
          <a:xfrm>
            <a:off x="2198914" y="3428997"/>
            <a:ext cx="1295400" cy="566057"/>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箭头: 下弧形 17">
            <a:extLst>
              <a:ext uri="{FF2B5EF4-FFF2-40B4-BE49-F238E27FC236}">
                <a16:creationId xmlns:a16="http://schemas.microsoft.com/office/drawing/2014/main" id="{A85BE4AB-C9A2-48E5-92DC-1A9B78B72D9B}"/>
              </a:ext>
            </a:extLst>
          </p:cNvPr>
          <p:cNvSpPr/>
          <p:nvPr/>
        </p:nvSpPr>
        <p:spPr>
          <a:xfrm>
            <a:off x="6343648" y="3418107"/>
            <a:ext cx="1295400" cy="566057"/>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箭头: 下弧形 18">
            <a:extLst>
              <a:ext uri="{FF2B5EF4-FFF2-40B4-BE49-F238E27FC236}">
                <a16:creationId xmlns:a16="http://schemas.microsoft.com/office/drawing/2014/main" id="{8220F247-9455-46E3-A8F6-8247CB878B9B}"/>
              </a:ext>
            </a:extLst>
          </p:cNvPr>
          <p:cNvSpPr/>
          <p:nvPr/>
        </p:nvSpPr>
        <p:spPr>
          <a:xfrm rot="10800000" flipH="1">
            <a:off x="4162422" y="2307779"/>
            <a:ext cx="1295400" cy="566057"/>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 name="箭头: 下弧形 20">
            <a:extLst>
              <a:ext uri="{FF2B5EF4-FFF2-40B4-BE49-F238E27FC236}">
                <a16:creationId xmlns:a16="http://schemas.microsoft.com/office/drawing/2014/main" id="{FD84020C-CEAB-4775-9B7A-11EE46768C7E}"/>
              </a:ext>
            </a:extLst>
          </p:cNvPr>
          <p:cNvSpPr/>
          <p:nvPr/>
        </p:nvSpPr>
        <p:spPr>
          <a:xfrm rot="10800000" flipH="1">
            <a:off x="8610600" y="2307779"/>
            <a:ext cx="1295400" cy="566057"/>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 name="文本框 22">
            <a:extLst>
              <a:ext uri="{FF2B5EF4-FFF2-40B4-BE49-F238E27FC236}">
                <a16:creationId xmlns:a16="http://schemas.microsoft.com/office/drawing/2014/main" id="{1A2522D4-F2ED-4B0E-BC5D-B9908CE3E449}"/>
              </a:ext>
            </a:extLst>
          </p:cNvPr>
          <p:cNvSpPr txBox="1"/>
          <p:nvPr/>
        </p:nvSpPr>
        <p:spPr>
          <a:xfrm>
            <a:off x="1989363" y="4388701"/>
            <a:ext cx="1660075" cy="1015663"/>
          </a:xfrm>
          <a:prstGeom prst="rect">
            <a:avLst/>
          </a:prstGeom>
          <a:noFill/>
        </p:spPr>
        <p:txBody>
          <a:bodyPr wrap="square" rtlCol="0">
            <a:spAutoFit/>
          </a:bodyPr>
          <a:lstStyle/>
          <a:p>
            <a:r>
              <a:rPr lang="en-US" sz="1200" b="1" dirty="0">
                <a:solidFill>
                  <a:schemeClr val="accent1">
                    <a:lumMod val="50000"/>
                  </a:schemeClr>
                </a:solidFill>
                <a:latin typeface="Arial" panose="020B0604020202020204" pitchFamily="34" charset="0"/>
                <a:cs typeface="Arial" panose="020B0604020202020204" pitchFamily="34" charset="0"/>
              </a:rPr>
              <a:t>Jiang and Jia 2011, Natural cities from street nodes using clustering algorithm.</a:t>
            </a:r>
          </a:p>
        </p:txBody>
      </p:sp>
      <p:sp>
        <p:nvSpPr>
          <p:cNvPr id="24" name="文本框 23">
            <a:extLst>
              <a:ext uri="{FF2B5EF4-FFF2-40B4-BE49-F238E27FC236}">
                <a16:creationId xmlns:a16="http://schemas.microsoft.com/office/drawing/2014/main" id="{3EE6F924-A47C-4D65-98CE-6A6D831FE0D7}"/>
              </a:ext>
            </a:extLst>
          </p:cNvPr>
          <p:cNvSpPr txBox="1"/>
          <p:nvPr/>
        </p:nvSpPr>
        <p:spPr>
          <a:xfrm>
            <a:off x="767439" y="1500500"/>
            <a:ext cx="1861457" cy="830997"/>
          </a:xfrm>
          <a:prstGeom prst="rect">
            <a:avLst/>
          </a:prstGeom>
          <a:noFill/>
        </p:spPr>
        <p:txBody>
          <a:bodyPr wrap="square" rtlCol="0">
            <a:spAutoFit/>
          </a:bodyPr>
          <a:lstStyle/>
          <a:p>
            <a:r>
              <a:rPr lang="en-US" sz="1200" b="1" dirty="0">
                <a:solidFill>
                  <a:schemeClr val="accent1">
                    <a:lumMod val="50000"/>
                  </a:schemeClr>
                </a:solidFill>
                <a:latin typeface="Arial" panose="020B0604020202020204" pitchFamily="34" charset="0"/>
                <a:cs typeface="Arial" panose="020B0604020202020204" pitchFamily="34" charset="0"/>
              </a:rPr>
              <a:t>Jiang and Liu 2010, Natural cities from street blocks using head/tail division rule.</a:t>
            </a:r>
          </a:p>
        </p:txBody>
      </p:sp>
      <p:sp>
        <p:nvSpPr>
          <p:cNvPr id="25" name="文本框 24">
            <a:extLst>
              <a:ext uri="{FF2B5EF4-FFF2-40B4-BE49-F238E27FC236}">
                <a16:creationId xmlns:a16="http://schemas.microsoft.com/office/drawing/2014/main" id="{98FD09F0-8825-4FC2-A84D-596E2BC3867E}"/>
              </a:ext>
            </a:extLst>
          </p:cNvPr>
          <p:cNvSpPr txBox="1"/>
          <p:nvPr/>
        </p:nvSpPr>
        <p:spPr>
          <a:xfrm>
            <a:off x="2846614" y="1500500"/>
            <a:ext cx="1963508" cy="830997"/>
          </a:xfrm>
          <a:prstGeom prst="rect">
            <a:avLst/>
          </a:prstGeom>
          <a:noFill/>
        </p:spPr>
        <p:txBody>
          <a:bodyPr wrap="square" rtlCol="0">
            <a:spAutoFit/>
          </a:bodyPr>
          <a:lstStyle/>
          <a:p>
            <a:r>
              <a:rPr lang="en-US" sz="1200" b="1" dirty="0">
                <a:solidFill>
                  <a:schemeClr val="accent1">
                    <a:lumMod val="50000"/>
                  </a:schemeClr>
                </a:solidFill>
                <a:latin typeface="Arial" panose="020B0604020202020204" pitchFamily="34" charset="0"/>
                <a:cs typeface="Arial" panose="020B0604020202020204" pitchFamily="34" charset="0"/>
              </a:rPr>
              <a:t>Jia and Jiang 2011, Measuring urban sprawl using natural cities from street nodes.</a:t>
            </a:r>
          </a:p>
        </p:txBody>
      </p:sp>
      <p:sp>
        <p:nvSpPr>
          <p:cNvPr id="26" name="文本框 25">
            <a:extLst>
              <a:ext uri="{FF2B5EF4-FFF2-40B4-BE49-F238E27FC236}">
                <a16:creationId xmlns:a16="http://schemas.microsoft.com/office/drawing/2014/main" id="{99A1E1CE-ADFE-4E83-A2E5-251BA53F4443}"/>
              </a:ext>
            </a:extLst>
          </p:cNvPr>
          <p:cNvSpPr txBox="1"/>
          <p:nvPr/>
        </p:nvSpPr>
        <p:spPr>
          <a:xfrm>
            <a:off x="4162422" y="4388701"/>
            <a:ext cx="1660075" cy="830997"/>
          </a:xfrm>
          <a:prstGeom prst="rect">
            <a:avLst/>
          </a:prstGeom>
          <a:noFill/>
        </p:spPr>
        <p:txBody>
          <a:bodyPr wrap="square" rtlCol="0">
            <a:spAutoFit/>
          </a:bodyPr>
          <a:lstStyle/>
          <a:p>
            <a:r>
              <a:rPr lang="en-US" sz="1200" b="1" dirty="0">
                <a:solidFill>
                  <a:schemeClr val="accent1">
                    <a:lumMod val="50000"/>
                  </a:schemeClr>
                </a:solidFill>
                <a:latin typeface="Arial" panose="020B0604020202020204" pitchFamily="34" charset="0"/>
                <a:cs typeface="Arial" panose="020B0604020202020204" pitchFamily="34" charset="0"/>
              </a:rPr>
              <a:t>Jiang 2013, Head/tail breaks for heavy tailed distribution data. </a:t>
            </a:r>
          </a:p>
        </p:txBody>
      </p:sp>
      <p:sp>
        <p:nvSpPr>
          <p:cNvPr id="27" name="文本框 26">
            <a:extLst>
              <a:ext uri="{FF2B5EF4-FFF2-40B4-BE49-F238E27FC236}">
                <a16:creationId xmlns:a16="http://schemas.microsoft.com/office/drawing/2014/main" id="{739934EB-5ADB-43E6-8F08-A21AEAFAE551}"/>
              </a:ext>
            </a:extLst>
          </p:cNvPr>
          <p:cNvSpPr txBox="1"/>
          <p:nvPr/>
        </p:nvSpPr>
        <p:spPr>
          <a:xfrm>
            <a:off x="5361894" y="1471339"/>
            <a:ext cx="1963508" cy="830997"/>
          </a:xfrm>
          <a:prstGeom prst="rect">
            <a:avLst/>
          </a:prstGeom>
          <a:noFill/>
        </p:spPr>
        <p:txBody>
          <a:bodyPr wrap="square" rtlCol="0">
            <a:spAutoFit/>
          </a:bodyPr>
          <a:lstStyle/>
          <a:p>
            <a:r>
              <a:rPr lang="en-US" sz="1200" b="1" dirty="0">
                <a:solidFill>
                  <a:schemeClr val="accent1">
                    <a:lumMod val="50000"/>
                  </a:schemeClr>
                </a:solidFill>
                <a:latin typeface="Arial" panose="020B0604020202020204" pitchFamily="34" charset="0"/>
                <a:cs typeface="Arial" panose="020B0604020202020204" pitchFamily="34" charset="0"/>
              </a:rPr>
              <a:t>Jiang and Yin 2014, </a:t>
            </a:r>
            <a:r>
              <a:rPr lang="en-US" sz="1200" b="1" dirty="0" err="1">
                <a:solidFill>
                  <a:schemeClr val="accent1">
                    <a:lumMod val="50000"/>
                  </a:schemeClr>
                </a:solidFill>
                <a:latin typeface="Arial" panose="020B0604020202020204" pitchFamily="34" charset="0"/>
                <a:cs typeface="Arial" panose="020B0604020202020204" pitchFamily="34" charset="0"/>
              </a:rPr>
              <a:t>Ht</a:t>
            </a:r>
            <a:r>
              <a:rPr lang="en-US" sz="1200" b="1" dirty="0">
                <a:solidFill>
                  <a:schemeClr val="accent1">
                    <a:lumMod val="50000"/>
                  </a:schemeClr>
                </a:solidFill>
                <a:latin typeface="Arial" panose="020B0604020202020204" pitchFamily="34" charset="0"/>
                <a:cs typeface="Arial" panose="020B0604020202020204" pitchFamily="34" charset="0"/>
              </a:rPr>
              <a:t>-index for quantifying the scaling structure of geographic features.</a:t>
            </a:r>
          </a:p>
        </p:txBody>
      </p:sp>
      <p:sp>
        <p:nvSpPr>
          <p:cNvPr id="28" name="文本框 27">
            <a:extLst>
              <a:ext uri="{FF2B5EF4-FFF2-40B4-BE49-F238E27FC236}">
                <a16:creationId xmlns:a16="http://schemas.microsoft.com/office/drawing/2014/main" id="{1CB7D35C-F20B-479F-B63E-8400DAEB9838}"/>
              </a:ext>
            </a:extLst>
          </p:cNvPr>
          <p:cNvSpPr txBox="1"/>
          <p:nvPr/>
        </p:nvSpPr>
        <p:spPr>
          <a:xfrm>
            <a:off x="6239557" y="4388700"/>
            <a:ext cx="1963508" cy="830997"/>
          </a:xfrm>
          <a:prstGeom prst="rect">
            <a:avLst/>
          </a:prstGeom>
          <a:noFill/>
        </p:spPr>
        <p:txBody>
          <a:bodyPr wrap="square" rtlCol="0">
            <a:spAutoFit/>
          </a:bodyPr>
          <a:lstStyle/>
          <a:p>
            <a:r>
              <a:rPr lang="en-US" sz="1200" b="1" dirty="0">
                <a:solidFill>
                  <a:schemeClr val="accent1">
                    <a:lumMod val="50000"/>
                  </a:schemeClr>
                </a:solidFill>
                <a:latin typeface="Arial" panose="020B0604020202020204" pitchFamily="34" charset="0"/>
                <a:cs typeface="Arial" panose="020B0604020202020204" pitchFamily="34" charset="0"/>
              </a:rPr>
              <a:t>Jiang, </a:t>
            </a:r>
            <a:r>
              <a:rPr lang="en-US" altLang="zh-CN" sz="1200" b="1" dirty="0">
                <a:solidFill>
                  <a:schemeClr val="accent1">
                    <a:lumMod val="50000"/>
                  </a:schemeClr>
                </a:solidFill>
                <a:latin typeface="Arial" panose="020B0604020202020204" pitchFamily="34" charset="0"/>
                <a:cs typeface="Arial" panose="020B0604020202020204" pitchFamily="34" charset="0"/>
              </a:rPr>
              <a:t>Yin and Liu </a:t>
            </a:r>
            <a:r>
              <a:rPr lang="en-US" sz="1200" b="1" dirty="0">
                <a:solidFill>
                  <a:schemeClr val="accent1">
                    <a:lumMod val="50000"/>
                  </a:schemeClr>
                </a:solidFill>
                <a:latin typeface="Arial" panose="020B0604020202020204" pitchFamily="34" charset="0"/>
                <a:cs typeface="Arial" panose="020B0604020202020204" pitchFamily="34" charset="0"/>
              </a:rPr>
              <a:t>2014, Generate world natural cities from nighttime imagery.</a:t>
            </a:r>
          </a:p>
        </p:txBody>
      </p:sp>
      <p:sp>
        <p:nvSpPr>
          <p:cNvPr id="29" name="文本框 28">
            <a:extLst>
              <a:ext uri="{FF2B5EF4-FFF2-40B4-BE49-F238E27FC236}">
                <a16:creationId xmlns:a16="http://schemas.microsoft.com/office/drawing/2014/main" id="{5938A2DF-2399-46E3-9EC0-124C82CC7CF4}"/>
              </a:ext>
            </a:extLst>
          </p:cNvPr>
          <p:cNvSpPr txBox="1"/>
          <p:nvPr/>
        </p:nvSpPr>
        <p:spPr>
          <a:xfrm>
            <a:off x="7528835" y="1425074"/>
            <a:ext cx="1963508" cy="1015663"/>
          </a:xfrm>
          <a:prstGeom prst="rect">
            <a:avLst/>
          </a:prstGeom>
          <a:noFill/>
        </p:spPr>
        <p:txBody>
          <a:bodyPr wrap="square" rtlCol="0">
            <a:spAutoFit/>
          </a:bodyPr>
          <a:lstStyle/>
          <a:p>
            <a:r>
              <a:rPr lang="en-US" sz="1200" b="1" dirty="0">
                <a:solidFill>
                  <a:schemeClr val="accent1">
                    <a:lumMod val="50000"/>
                  </a:schemeClr>
                </a:solidFill>
                <a:latin typeface="Arial" panose="020B0604020202020204" pitchFamily="34" charset="0"/>
                <a:cs typeface="Arial" panose="020B0604020202020204" pitchFamily="34" charset="0"/>
              </a:rPr>
              <a:t>Jiang and Miao 2015, Generating natural cities by constructing TIN method from social media data.</a:t>
            </a:r>
          </a:p>
        </p:txBody>
      </p:sp>
      <p:sp>
        <p:nvSpPr>
          <p:cNvPr id="30" name="文本框 29">
            <a:extLst>
              <a:ext uri="{FF2B5EF4-FFF2-40B4-BE49-F238E27FC236}">
                <a16:creationId xmlns:a16="http://schemas.microsoft.com/office/drawing/2014/main" id="{F5A711E7-C4B7-49BE-9C6D-5307ACBA9926}"/>
              </a:ext>
            </a:extLst>
          </p:cNvPr>
          <p:cNvSpPr txBox="1"/>
          <p:nvPr/>
        </p:nvSpPr>
        <p:spPr>
          <a:xfrm>
            <a:off x="8733746" y="4388699"/>
            <a:ext cx="1963508" cy="830997"/>
          </a:xfrm>
          <a:prstGeom prst="rect">
            <a:avLst/>
          </a:prstGeom>
          <a:noFill/>
        </p:spPr>
        <p:txBody>
          <a:bodyPr wrap="square" rtlCol="0">
            <a:spAutoFit/>
          </a:bodyPr>
          <a:lstStyle/>
          <a:p>
            <a:r>
              <a:rPr lang="en-US" sz="1200" b="1" dirty="0">
                <a:solidFill>
                  <a:schemeClr val="accent1">
                    <a:lumMod val="50000"/>
                  </a:schemeClr>
                </a:solidFill>
                <a:latin typeface="Arial" panose="020B0604020202020204" pitchFamily="34" charset="0"/>
                <a:cs typeface="Arial" panose="020B0604020202020204" pitchFamily="34" charset="0"/>
              </a:rPr>
              <a:t>Long 2016, Redefine Chinese cities using street junctions and head/tail breaks.</a:t>
            </a:r>
          </a:p>
        </p:txBody>
      </p:sp>
      <p:sp>
        <p:nvSpPr>
          <p:cNvPr id="31" name="文本框 30">
            <a:extLst>
              <a:ext uri="{FF2B5EF4-FFF2-40B4-BE49-F238E27FC236}">
                <a16:creationId xmlns:a16="http://schemas.microsoft.com/office/drawing/2014/main" id="{B554F806-6340-4065-AA21-458CA44D7D40}"/>
              </a:ext>
            </a:extLst>
          </p:cNvPr>
          <p:cNvSpPr txBox="1"/>
          <p:nvPr/>
        </p:nvSpPr>
        <p:spPr>
          <a:xfrm>
            <a:off x="9906000" y="1471339"/>
            <a:ext cx="1963508" cy="646331"/>
          </a:xfrm>
          <a:prstGeom prst="rect">
            <a:avLst/>
          </a:prstGeom>
          <a:noFill/>
        </p:spPr>
        <p:txBody>
          <a:bodyPr wrap="square" rtlCol="0">
            <a:spAutoFit/>
          </a:bodyPr>
          <a:lstStyle/>
          <a:p>
            <a:r>
              <a:rPr lang="en-US" sz="1200" b="1" dirty="0">
                <a:solidFill>
                  <a:schemeClr val="accent1">
                    <a:lumMod val="50000"/>
                  </a:schemeClr>
                </a:solidFill>
                <a:latin typeface="Arial" panose="020B0604020202020204" pitchFamily="34" charset="0"/>
                <a:cs typeface="Arial" panose="020B0604020202020204" pitchFamily="34" charset="0"/>
              </a:rPr>
              <a:t>Jiang 2019, natural cities from all building locations in America.</a:t>
            </a:r>
          </a:p>
        </p:txBody>
      </p:sp>
    </p:spTree>
    <p:extLst>
      <p:ext uri="{BB962C8B-B14F-4D97-AF65-F5344CB8AC3E}">
        <p14:creationId xmlns:p14="http://schemas.microsoft.com/office/powerpoint/2010/main" val="17847466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32000"/>
            <a:lum/>
          </a:blip>
          <a:srcRect/>
          <a:stretch>
            <a:fillRect t="90000"/>
          </a:stretch>
        </a:blipFill>
        <a:effectLst/>
      </p:bgPr>
    </p:bg>
    <p:spTree>
      <p:nvGrpSpPr>
        <p:cNvPr id="1" name=""/>
        <p:cNvGrpSpPr/>
        <p:nvPr/>
      </p:nvGrpSpPr>
      <p:grpSpPr>
        <a:xfrm>
          <a:off x="0" y="0"/>
          <a:ext cx="0" cy="0"/>
          <a:chOff x="0" y="0"/>
          <a:chExt cx="0" cy="0"/>
        </a:xfrm>
      </p:grpSpPr>
      <p:sp>
        <p:nvSpPr>
          <p:cNvPr id="14" name="矩形 13">
            <a:extLst>
              <a:ext uri="{FF2B5EF4-FFF2-40B4-BE49-F238E27FC236}">
                <a16:creationId xmlns:a16="http://schemas.microsoft.com/office/drawing/2014/main" id="{C8666308-3F91-4767-80C9-BDDFF95BC67F}"/>
              </a:ext>
            </a:extLst>
          </p:cNvPr>
          <p:cNvSpPr/>
          <p:nvPr/>
        </p:nvSpPr>
        <p:spPr>
          <a:xfrm>
            <a:off x="349258" y="1447800"/>
            <a:ext cx="11363769" cy="4593771"/>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 name="椭圆 2">
            <a:extLst>
              <a:ext uri="{FF2B5EF4-FFF2-40B4-BE49-F238E27FC236}">
                <a16:creationId xmlns:a16="http://schemas.microsoft.com/office/drawing/2014/main" id="{FC1B05A7-5C01-4E22-9CA2-68C22380DE4F}"/>
              </a:ext>
            </a:extLst>
          </p:cNvPr>
          <p:cNvSpPr/>
          <p:nvPr/>
        </p:nvSpPr>
        <p:spPr>
          <a:xfrm>
            <a:off x="425460" y="1693902"/>
            <a:ext cx="8108940" cy="4162685"/>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        </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r>
              <a:rPr lang="en-US" b="1" dirty="0">
                <a:solidFill>
                  <a:schemeClr val="tx1"/>
                </a:solidFill>
              </a:rPr>
              <a:t>Vector data</a:t>
            </a:r>
          </a:p>
        </p:txBody>
      </p:sp>
      <p:sp>
        <p:nvSpPr>
          <p:cNvPr id="8" name="Rectangle 6"/>
          <p:cNvSpPr>
            <a:spLocks noChangeArrowheads="1"/>
          </p:cNvSpPr>
          <p:nvPr/>
        </p:nvSpPr>
        <p:spPr bwMode="auto">
          <a:xfrm>
            <a:off x="485776" y="354954"/>
            <a:ext cx="46672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spcBef>
                <a:spcPct val="20000"/>
              </a:spcBef>
              <a:buChar char="•"/>
              <a:tabLst>
                <a:tab pos="361950" algn="l"/>
              </a:tabLst>
              <a:defRPr sz="3200">
                <a:solidFill>
                  <a:schemeClr val="tx1"/>
                </a:solidFill>
                <a:latin typeface="Arial" charset="0"/>
              </a:defRPr>
            </a:lvl1pPr>
            <a:lvl2pPr marL="742950" indent="-285750" eaLnBrk="0" hangingPunct="0">
              <a:spcBef>
                <a:spcPct val="20000"/>
              </a:spcBef>
              <a:buChar char="–"/>
              <a:tabLst>
                <a:tab pos="361950" algn="l"/>
              </a:tabLst>
              <a:defRPr sz="2800">
                <a:solidFill>
                  <a:schemeClr val="tx1"/>
                </a:solidFill>
                <a:latin typeface="Arial" charset="0"/>
              </a:defRPr>
            </a:lvl2pPr>
            <a:lvl3pPr marL="1143000" indent="-228600" eaLnBrk="0" hangingPunct="0">
              <a:spcBef>
                <a:spcPct val="20000"/>
              </a:spcBef>
              <a:buChar char="•"/>
              <a:tabLst>
                <a:tab pos="361950" algn="l"/>
              </a:tabLst>
              <a:defRPr sz="2400">
                <a:solidFill>
                  <a:schemeClr val="tx1"/>
                </a:solidFill>
                <a:latin typeface="Arial" charset="0"/>
              </a:defRPr>
            </a:lvl3pPr>
            <a:lvl4pPr marL="1600200" indent="-228600" eaLnBrk="0" hangingPunct="0">
              <a:spcBef>
                <a:spcPct val="20000"/>
              </a:spcBef>
              <a:buChar char="–"/>
              <a:tabLst>
                <a:tab pos="361950" algn="l"/>
              </a:tabLst>
              <a:defRPr sz="2000">
                <a:solidFill>
                  <a:schemeClr val="tx1"/>
                </a:solidFill>
                <a:latin typeface="Arial" charset="0"/>
              </a:defRPr>
            </a:lvl4pPr>
            <a:lvl5pPr marL="2057400" indent="-228600" eaLnBrk="0" hangingPunct="0">
              <a:spcBef>
                <a:spcPct val="20000"/>
              </a:spcBef>
              <a:buChar char="»"/>
              <a:tabLst>
                <a:tab pos="361950" algn="l"/>
              </a:tabLst>
              <a:defRPr sz="2000">
                <a:solidFill>
                  <a:schemeClr val="tx1"/>
                </a:solidFill>
                <a:latin typeface="Arial" charset="0"/>
              </a:defRPr>
            </a:lvl5pPr>
            <a:lvl6pPr marL="2514600" indent="-228600" eaLnBrk="0" fontAlgn="base" hangingPunct="0">
              <a:spcBef>
                <a:spcPct val="20000"/>
              </a:spcBef>
              <a:spcAft>
                <a:spcPct val="0"/>
              </a:spcAft>
              <a:buChar char="»"/>
              <a:tabLst>
                <a:tab pos="361950" algn="l"/>
              </a:tabLst>
              <a:defRPr sz="2000">
                <a:solidFill>
                  <a:schemeClr val="tx1"/>
                </a:solidFill>
                <a:latin typeface="Arial" charset="0"/>
              </a:defRPr>
            </a:lvl6pPr>
            <a:lvl7pPr marL="2971800" indent="-228600" eaLnBrk="0" fontAlgn="base" hangingPunct="0">
              <a:spcBef>
                <a:spcPct val="20000"/>
              </a:spcBef>
              <a:spcAft>
                <a:spcPct val="0"/>
              </a:spcAft>
              <a:buChar char="»"/>
              <a:tabLst>
                <a:tab pos="361950" algn="l"/>
              </a:tabLst>
              <a:defRPr sz="2000">
                <a:solidFill>
                  <a:schemeClr val="tx1"/>
                </a:solidFill>
                <a:latin typeface="Arial" charset="0"/>
              </a:defRPr>
            </a:lvl7pPr>
            <a:lvl8pPr marL="3429000" indent="-228600" eaLnBrk="0" fontAlgn="base" hangingPunct="0">
              <a:spcBef>
                <a:spcPct val="20000"/>
              </a:spcBef>
              <a:spcAft>
                <a:spcPct val="0"/>
              </a:spcAft>
              <a:buChar char="»"/>
              <a:tabLst>
                <a:tab pos="361950" algn="l"/>
              </a:tabLst>
              <a:defRPr sz="2000">
                <a:solidFill>
                  <a:schemeClr val="tx1"/>
                </a:solidFill>
                <a:latin typeface="Arial" charset="0"/>
              </a:defRPr>
            </a:lvl8pPr>
            <a:lvl9pPr marL="3886200" indent="-228600" eaLnBrk="0" fontAlgn="base" hangingPunct="0">
              <a:spcBef>
                <a:spcPct val="20000"/>
              </a:spcBef>
              <a:spcAft>
                <a:spcPct val="0"/>
              </a:spcAft>
              <a:buChar char="»"/>
              <a:tabLst>
                <a:tab pos="361950" algn="l"/>
              </a:tabLst>
              <a:defRPr sz="2000">
                <a:solidFill>
                  <a:schemeClr val="tx1"/>
                </a:solidFill>
                <a:latin typeface="Arial" charset="0"/>
              </a:defRPr>
            </a:lvl9pPr>
          </a:lstStyle>
          <a:p>
            <a:pPr marL="0" marR="0" lvl="0" indent="0" defTabSz="914400" rtl="0" eaLnBrk="1" fontAlgn="auto" latinLnBrk="0" hangingPunct="1">
              <a:lnSpc>
                <a:spcPct val="100000"/>
              </a:lnSpc>
              <a:spcBef>
                <a:spcPct val="30000"/>
              </a:spcBef>
              <a:spcAft>
                <a:spcPts val="0"/>
              </a:spcAft>
              <a:buClrTx/>
              <a:buSzTx/>
              <a:buFontTx/>
              <a:buNone/>
              <a:tabLst>
                <a:tab pos="361950" algn="l"/>
              </a:tabLst>
              <a:defRPr/>
            </a:pPr>
            <a:r>
              <a:rPr kumimoji="0" lang="en-US" sz="2400" b="1" i="0" u="none" strike="noStrike" kern="1200" cap="none" spc="0" normalizeH="0" baseline="0" noProof="0" dirty="0">
                <a:ln>
                  <a:noFill/>
                </a:ln>
                <a:solidFill>
                  <a:srgbClr val="002060"/>
                </a:solidFill>
                <a:effectLst/>
                <a:uLnTx/>
                <a:uFillTx/>
                <a:latin typeface="Arial" panose="020B0604020202020204" pitchFamily="34" charset="0"/>
                <a:cs typeface="Arial" panose="020B0604020202020204" pitchFamily="34" charset="0"/>
              </a:rPr>
              <a:t>The definition and history</a:t>
            </a:r>
          </a:p>
        </p:txBody>
      </p:sp>
      <p:pic>
        <p:nvPicPr>
          <p:cNvPr id="5" name="Picture 8">
            <a:extLst>
              <a:ext uri="{FF2B5EF4-FFF2-40B4-BE49-F238E27FC236}">
                <a16:creationId xmlns:a16="http://schemas.microsoft.com/office/drawing/2014/main" id="{4D9915BE-6854-44B3-9559-EFED6CC5ED9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207487" y="137711"/>
            <a:ext cx="767027" cy="7576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 name="矩形 1">
            <a:extLst>
              <a:ext uri="{FF2B5EF4-FFF2-40B4-BE49-F238E27FC236}">
                <a16:creationId xmlns:a16="http://schemas.microsoft.com/office/drawing/2014/main" id="{1F4D679E-41F9-469E-A7C3-33A351A65298}"/>
              </a:ext>
            </a:extLst>
          </p:cNvPr>
          <p:cNvSpPr/>
          <p:nvPr/>
        </p:nvSpPr>
        <p:spPr>
          <a:xfrm>
            <a:off x="0" y="342900"/>
            <a:ext cx="342900" cy="4857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文本框 3">
            <a:extLst>
              <a:ext uri="{FF2B5EF4-FFF2-40B4-BE49-F238E27FC236}">
                <a16:creationId xmlns:a16="http://schemas.microsoft.com/office/drawing/2014/main" id="{71F546D0-2A71-4DFA-8CA3-7A45C4B796DB}"/>
              </a:ext>
            </a:extLst>
          </p:cNvPr>
          <p:cNvSpPr txBox="1"/>
          <p:nvPr/>
        </p:nvSpPr>
        <p:spPr>
          <a:xfrm>
            <a:off x="485776" y="974506"/>
            <a:ext cx="2596243" cy="369332"/>
          </a:xfrm>
          <a:prstGeom prst="rect">
            <a:avLst/>
          </a:prstGeom>
          <a:noFill/>
        </p:spPr>
        <p:txBody>
          <a:bodyPr wrap="square" rtlCol="0">
            <a:spAutoFit/>
          </a:bodyPr>
          <a:lstStyle/>
          <a:p>
            <a:r>
              <a:rPr lang="en-US" b="1" dirty="0">
                <a:solidFill>
                  <a:srgbClr val="002060"/>
                </a:solidFill>
                <a:latin typeface="Arial" panose="020B0604020202020204" pitchFamily="34" charset="0"/>
                <a:cs typeface="Arial" panose="020B0604020202020204" pitchFamily="34" charset="0"/>
              </a:rPr>
              <a:t>Natural cities families</a:t>
            </a:r>
            <a:endParaRPr lang="en-US" dirty="0">
              <a:solidFill>
                <a:srgbClr val="002060"/>
              </a:solidFill>
            </a:endParaRPr>
          </a:p>
        </p:txBody>
      </p:sp>
      <p:sp>
        <p:nvSpPr>
          <p:cNvPr id="11" name="灯片编号占位符 10">
            <a:extLst>
              <a:ext uri="{FF2B5EF4-FFF2-40B4-BE49-F238E27FC236}">
                <a16:creationId xmlns:a16="http://schemas.microsoft.com/office/drawing/2014/main" id="{928D6773-CDFB-4128-9D58-D8002A0494C2}"/>
              </a:ext>
            </a:extLst>
          </p:cNvPr>
          <p:cNvSpPr>
            <a:spLocks noGrp="1"/>
          </p:cNvSpPr>
          <p:nvPr>
            <p:ph type="sldNum" sz="quarter" idx="12"/>
          </p:nvPr>
        </p:nvSpPr>
        <p:spPr/>
        <p:txBody>
          <a:bodyPr/>
          <a:lstStyle/>
          <a:p>
            <a:fld id="{81611EC6-7AA4-4A57-9D19-36F8B34F792A}" type="slidenum">
              <a:rPr lang="en-US" smtClean="0"/>
              <a:t>9</a:t>
            </a:fld>
            <a:endParaRPr lang="en-US"/>
          </a:p>
        </p:txBody>
      </p:sp>
      <p:sp>
        <p:nvSpPr>
          <p:cNvPr id="12" name="椭圆 11">
            <a:extLst>
              <a:ext uri="{FF2B5EF4-FFF2-40B4-BE49-F238E27FC236}">
                <a16:creationId xmlns:a16="http://schemas.microsoft.com/office/drawing/2014/main" id="{18CD667A-D649-46AC-9FED-E1F8051FA56B}"/>
              </a:ext>
            </a:extLst>
          </p:cNvPr>
          <p:cNvSpPr/>
          <p:nvPr/>
        </p:nvSpPr>
        <p:spPr>
          <a:xfrm>
            <a:off x="8605156" y="2996916"/>
            <a:ext cx="3037115" cy="155665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a:p>
            <a:pPr algn="ctr"/>
            <a:r>
              <a:rPr lang="en-US" dirty="0"/>
              <a:t>NC from nighttime imagery</a:t>
            </a:r>
          </a:p>
          <a:p>
            <a:pPr algn="ctr"/>
            <a:endParaRPr lang="en-US" dirty="0"/>
          </a:p>
          <a:p>
            <a:pPr algn="ctr"/>
            <a:r>
              <a:rPr lang="en-US" b="1" dirty="0">
                <a:solidFill>
                  <a:schemeClr val="tx1"/>
                </a:solidFill>
              </a:rPr>
              <a:t>Raster data</a:t>
            </a:r>
          </a:p>
        </p:txBody>
      </p:sp>
      <p:sp>
        <p:nvSpPr>
          <p:cNvPr id="6" name="椭圆 5">
            <a:extLst>
              <a:ext uri="{FF2B5EF4-FFF2-40B4-BE49-F238E27FC236}">
                <a16:creationId xmlns:a16="http://schemas.microsoft.com/office/drawing/2014/main" id="{CBDE4D96-11E0-4931-A31C-4285F04C551F}"/>
              </a:ext>
            </a:extLst>
          </p:cNvPr>
          <p:cNvSpPr/>
          <p:nvPr/>
        </p:nvSpPr>
        <p:spPr>
          <a:xfrm>
            <a:off x="654034" y="2535590"/>
            <a:ext cx="4386944" cy="26285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r>
              <a:rPr lang="en-US" dirty="0"/>
              <a:t>NC from street nodes,</a:t>
            </a:r>
          </a:p>
          <a:p>
            <a:pPr algn="ctr"/>
            <a:r>
              <a:rPr lang="en-US" dirty="0"/>
              <a:t>NC from social media data,</a:t>
            </a:r>
          </a:p>
          <a:p>
            <a:pPr algn="ctr"/>
            <a:r>
              <a:rPr lang="en-US" dirty="0"/>
              <a:t>NC from building locations etc.</a:t>
            </a:r>
          </a:p>
          <a:p>
            <a:pPr algn="ctr"/>
            <a:endParaRPr lang="en-US" dirty="0"/>
          </a:p>
          <a:p>
            <a:pPr algn="ctr"/>
            <a:r>
              <a:rPr lang="en-US" b="1" dirty="0">
                <a:solidFill>
                  <a:schemeClr val="tx1"/>
                </a:solidFill>
              </a:rPr>
              <a:t>TIN method</a:t>
            </a:r>
          </a:p>
        </p:txBody>
      </p:sp>
      <p:sp>
        <p:nvSpPr>
          <p:cNvPr id="9" name="椭圆 8">
            <a:extLst>
              <a:ext uri="{FF2B5EF4-FFF2-40B4-BE49-F238E27FC236}">
                <a16:creationId xmlns:a16="http://schemas.microsoft.com/office/drawing/2014/main" id="{D20FDDD7-47C2-49F6-8541-C5B5B753AA39}"/>
              </a:ext>
            </a:extLst>
          </p:cNvPr>
          <p:cNvSpPr/>
          <p:nvPr/>
        </p:nvSpPr>
        <p:spPr>
          <a:xfrm>
            <a:off x="5153026" y="2739003"/>
            <a:ext cx="3156857" cy="2072482"/>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a:p>
            <a:pPr algn="ctr"/>
            <a:endParaRPr lang="en-US" dirty="0"/>
          </a:p>
          <a:p>
            <a:pPr algn="ctr"/>
            <a:r>
              <a:rPr lang="en-US" dirty="0"/>
              <a:t>NC from street nodes,</a:t>
            </a:r>
          </a:p>
          <a:p>
            <a:pPr algn="ctr"/>
            <a:r>
              <a:rPr lang="en-US" dirty="0"/>
              <a:t>NC from street blocks</a:t>
            </a:r>
          </a:p>
          <a:p>
            <a:pPr algn="ctr"/>
            <a:endParaRPr lang="en-US" dirty="0"/>
          </a:p>
          <a:p>
            <a:pPr algn="ctr"/>
            <a:r>
              <a:rPr lang="en-US" b="1" dirty="0">
                <a:solidFill>
                  <a:schemeClr val="tx1"/>
                </a:solidFill>
              </a:rPr>
              <a:t>Aggregation method</a:t>
            </a:r>
          </a:p>
        </p:txBody>
      </p:sp>
      <p:sp>
        <p:nvSpPr>
          <p:cNvPr id="15" name="文本框 14">
            <a:extLst>
              <a:ext uri="{FF2B5EF4-FFF2-40B4-BE49-F238E27FC236}">
                <a16:creationId xmlns:a16="http://schemas.microsoft.com/office/drawing/2014/main" id="{FFCAEE35-55E3-4333-ABA5-1079B41D5596}"/>
              </a:ext>
            </a:extLst>
          </p:cNvPr>
          <p:cNvSpPr txBox="1"/>
          <p:nvPr/>
        </p:nvSpPr>
        <p:spPr>
          <a:xfrm>
            <a:off x="9307286" y="2166257"/>
            <a:ext cx="1709057" cy="369332"/>
          </a:xfrm>
          <a:prstGeom prst="rect">
            <a:avLst/>
          </a:prstGeom>
          <a:noFill/>
        </p:spPr>
        <p:txBody>
          <a:bodyPr wrap="square" rtlCol="0">
            <a:spAutoFit/>
          </a:bodyPr>
          <a:lstStyle/>
          <a:p>
            <a:r>
              <a:rPr lang="en-US" b="1" dirty="0"/>
              <a:t>Natural cities</a:t>
            </a:r>
          </a:p>
        </p:txBody>
      </p:sp>
    </p:spTree>
    <p:extLst>
      <p:ext uri="{BB962C8B-B14F-4D97-AF65-F5344CB8AC3E}">
        <p14:creationId xmlns:p14="http://schemas.microsoft.com/office/powerpoint/2010/main" val="2304653095"/>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H mall_ 2008_eng">
  <a:themeElements>
    <a:clrScheme name="Office-tema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tema">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sv-SE" sz="1800" b="0" i="0" u="none" strike="noStrike" cap="none" normalizeH="0" baseline="0" smtClean="0">
            <a:ln>
              <a:noFill/>
            </a:ln>
            <a:solidFill>
              <a:schemeClr val="tx1"/>
            </a:solidFill>
            <a:effectLst/>
            <a:latin typeface="Arial Narrow"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sv-SE" sz="1800" b="0" i="0" u="none" strike="noStrike" cap="none" normalizeH="0" baseline="0" smtClean="0">
            <a:ln>
              <a:noFill/>
            </a:ln>
            <a:solidFill>
              <a:schemeClr val="tx1"/>
            </a:solidFill>
            <a:effectLst/>
            <a:latin typeface="Arial Narrow" pitchFamily="34" charset="0"/>
          </a:defRPr>
        </a:defPPr>
      </a:lstStyle>
    </a:lnDef>
  </a:objectDefaults>
  <a:extraClrSchemeLst>
    <a:extraClrScheme>
      <a:clrScheme name="Office-tema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Office-tema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Office-tema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Office-tema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Office-tema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Office-tema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Office-tema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Office-tema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Office-tema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Office-tema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Office-tema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Office-tema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902</TotalTime>
  <Words>2009</Words>
  <Application>Microsoft Office PowerPoint</Application>
  <PresentationFormat>宽屏</PresentationFormat>
  <Paragraphs>226</Paragraphs>
  <Slides>20</Slides>
  <Notes>20</Notes>
  <HiddenSlides>0</HiddenSlides>
  <MMClips>0</MMClips>
  <ScaleCrop>false</ScaleCrop>
  <HeadingPairs>
    <vt:vector size="6" baseType="variant">
      <vt:variant>
        <vt:lpstr>已用的字体</vt:lpstr>
      </vt:variant>
      <vt:variant>
        <vt:i4>6</vt:i4>
      </vt:variant>
      <vt:variant>
        <vt:lpstr>主题</vt:lpstr>
      </vt:variant>
      <vt:variant>
        <vt:i4>2</vt:i4>
      </vt:variant>
      <vt:variant>
        <vt:lpstr>幻灯片标题</vt:lpstr>
      </vt:variant>
      <vt:variant>
        <vt:i4>20</vt:i4>
      </vt:variant>
    </vt:vector>
  </HeadingPairs>
  <TitlesOfParts>
    <vt:vector size="28" baseType="lpstr">
      <vt:lpstr>AdvTT5843c571</vt:lpstr>
      <vt:lpstr>JansonText-Roman</vt:lpstr>
      <vt:lpstr>Arial</vt:lpstr>
      <vt:lpstr>Calibri</vt:lpstr>
      <vt:lpstr>Calibri Light</vt:lpstr>
      <vt:lpstr>Times New Roman</vt:lpstr>
      <vt:lpstr>Office 主题​​</vt:lpstr>
      <vt:lpstr>OH mall_ 2008_eng</vt:lpstr>
      <vt:lpstr>Natural Cities as an Efficient Clustering Method for Geospatial Big Data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REN ZHENG</dc:creator>
  <cp:lastModifiedBy>REN ZHENG</cp:lastModifiedBy>
  <cp:revision>189</cp:revision>
  <dcterms:created xsi:type="dcterms:W3CDTF">2022-03-02T02:08:07Z</dcterms:created>
  <dcterms:modified xsi:type="dcterms:W3CDTF">2022-03-17T06:45:07Z</dcterms:modified>
</cp:coreProperties>
</file>